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notesSlides/notesSlide4.xml" ContentType="application/vnd.openxmlformats-officedocument.presentationml.notesSlide+xml"/>
  <Override PartName="/ppt/tags/tag4.xml" ContentType="application/vnd.openxmlformats-officedocument.presentationml.tags+xml"/>
  <Override PartName="/ppt/notesSlides/notesSlide5.xml" ContentType="application/vnd.openxmlformats-officedocument.presentationml.notesSlide+xml"/>
  <Override PartName="/ppt/tags/tag5.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112"/>
  </p:notesMasterIdLst>
  <p:sldIdLst>
    <p:sldId id="256" r:id="rId2"/>
    <p:sldId id="368" r:id="rId3"/>
    <p:sldId id="448" r:id="rId4"/>
    <p:sldId id="369" r:id="rId5"/>
    <p:sldId id="453" r:id="rId6"/>
    <p:sldId id="454" r:id="rId7"/>
    <p:sldId id="455" r:id="rId8"/>
    <p:sldId id="371" r:id="rId9"/>
    <p:sldId id="372" r:id="rId10"/>
    <p:sldId id="373" r:id="rId11"/>
    <p:sldId id="374" r:id="rId12"/>
    <p:sldId id="375" r:id="rId13"/>
    <p:sldId id="449" r:id="rId14"/>
    <p:sldId id="377" r:id="rId15"/>
    <p:sldId id="378" r:id="rId16"/>
    <p:sldId id="379" r:id="rId17"/>
    <p:sldId id="380" r:id="rId18"/>
    <p:sldId id="381" r:id="rId19"/>
    <p:sldId id="382" r:id="rId20"/>
    <p:sldId id="383" r:id="rId21"/>
    <p:sldId id="384" r:id="rId22"/>
    <p:sldId id="450" r:id="rId23"/>
    <p:sldId id="451" r:id="rId24"/>
    <p:sldId id="452" r:id="rId25"/>
    <p:sldId id="385" r:id="rId26"/>
    <p:sldId id="386" r:id="rId27"/>
    <p:sldId id="387" r:id="rId28"/>
    <p:sldId id="320" r:id="rId29"/>
    <p:sldId id="321" r:id="rId30"/>
    <p:sldId id="322" r:id="rId31"/>
    <p:sldId id="323" r:id="rId32"/>
    <p:sldId id="324" r:id="rId33"/>
    <p:sldId id="388" r:id="rId34"/>
    <p:sldId id="343" r:id="rId35"/>
    <p:sldId id="473" r:id="rId36"/>
    <p:sldId id="344" r:id="rId37"/>
    <p:sldId id="345" r:id="rId38"/>
    <p:sldId id="346" r:id="rId39"/>
    <p:sldId id="347" r:id="rId40"/>
    <p:sldId id="348" r:id="rId41"/>
    <p:sldId id="349" r:id="rId42"/>
    <p:sldId id="350" r:id="rId43"/>
    <p:sldId id="351" r:id="rId44"/>
    <p:sldId id="352" r:id="rId45"/>
    <p:sldId id="353" r:id="rId46"/>
    <p:sldId id="354" r:id="rId47"/>
    <p:sldId id="355" r:id="rId48"/>
    <p:sldId id="357" r:id="rId49"/>
    <p:sldId id="362" r:id="rId50"/>
    <p:sldId id="367" r:id="rId51"/>
    <p:sldId id="456" r:id="rId52"/>
    <p:sldId id="262" r:id="rId53"/>
    <p:sldId id="263" r:id="rId54"/>
    <p:sldId id="264" r:id="rId55"/>
    <p:sldId id="265" r:id="rId56"/>
    <p:sldId id="463" r:id="rId57"/>
    <p:sldId id="266" r:id="rId58"/>
    <p:sldId id="267" r:id="rId59"/>
    <p:sldId id="268" r:id="rId60"/>
    <p:sldId id="269" r:id="rId61"/>
    <p:sldId id="459" r:id="rId62"/>
    <p:sldId id="460" r:id="rId63"/>
    <p:sldId id="271" r:id="rId64"/>
    <p:sldId id="461" r:id="rId65"/>
    <p:sldId id="462" r:id="rId66"/>
    <p:sldId id="272" r:id="rId67"/>
    <p:sldId id="274" r:id="rId68"/>
    <p:sldId id="273" r:id="rId69"/>
    <p:sldId id="275" r:id="rId70"/>
    <p:sldId id="276" r:id="rId71"/>
    <p:sldId id="279" r:id="rId72"/>
    <p:sldId id="468" r:id="rId73"/>
    <p:sldId id="281" r:id="rId74"/>
    <p:sldId id="469" r:id="rId75"/>
    <p:sldId id="470" r:id="rId76"/>
    <p:sldId id="471" r:id="rId77"/>
    <p:sldId id="472" r:id="rId78"/>
    <p:sldId id="283" r:id="rId79"/>
    <p:sldId id="474" r:id="rId80"/>
    <p:sldId id="282" r:id="rId81"/>
    <p:sldId id="284" r:id="rId82"/>
    <p:sldId id="285" r:id="rId83"/>
    <p:sldId id="464" r:id="rId84"/>
    <p:sldId id="482" r:id="rId85"/>
    <p:sldId id="465" r:id="rId86"/>
    <p:sldId id="476" r:id="rId87"/>
    <p:sldId id="477" r:id="rId88"/>
    <p:sldId id="478" r:id="rId89"/>
    <p:sldId id="479" r:id="rId90"/>
    <p:sldId id="480" r:id="rId91"/>
    <p:sldId id="481" r:id="rId92"/>
    <p:sldId id="287" r:id="rId93"/>
    <p:sldId id="288" r:id="rId94"/>
    <p:sldId id="289" r:id="rId95"/>
    <p:sldId id="290" r:id="rId96"/>
    <p:sldId id="291" r:id="rId97"/>
    <p:sldId id="293" r:id="rId98"/>
    <p:sldId id="296" r:id="rId99"/>
    <p:sldId id="297" r:id="rId100"/>
    <p:sldId id="298" r:id="rId101"/>
    <p:sldId id="300" r:id="rId102"/>
    <p:sldId id="301" r:id="rId103"/>
    <p:sldId id="302" r:id="rId104"/>
    <p:sldId id="303" r:id="rId105"/>
    <p:sldId id="304" r:id="rId106"/>
    <p:sldId id="305" r:id="rId107"/>
    <p:sldId id="306" r:id="rId108"/>
    <p:sldId id="307" r:id="rId109"/>
    <p:sldId id="475" r:id="rId110"/>
    <p:sldId id="467" r:id="rId111"/>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5" d="100"/>
          <a:sy n="115" d="100"/>
        </p:scale>
        <p:origin x="396"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notesMaster" Target="notesMasters/notesMaster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110" Type="http://schemas.openxmlformats.org/officeDocument/2006/relationships/slide" Target="slides/slide109.xml"/><Relationship Id="rId115"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799" cy="458788"/>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4" name="Shape 4"/>
          <p:cNvSpPr txBox="1">
            <a:spLocks noGrp="1"/>
          </p:cNvSpPr>
          <p:nvPr>
            <p:ph type="dt" idx="10"/>
          </p:nvPr>
        </p:nvSpPr>
        <p:spPr>
          <a:xfrm>
            <a:off x="3884612" y="0"/>
            <a:ext cx="2971799" cy="458788"/>
          </a:xfrm>
          <a:prstGeom prst="rect">
            <a:avLst/>
          </a:prstGeom>
          <a:noFill/>
          <a:ln>
            <a:noFill/>
          </a:ln>
        </p:spPr>
        <p:txBody>
          <a:bodyPr lIns="91425" tIns="91425" rIns="91425" bIns="91425" anchor="t" anchorCtr="0"/>
          <a:lstStyle>
            <a:lvl1pPr marL="0" marR="0" lvl="0" indent="0" algn="r"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5" name="Shape 5"/>
          <p:cNvSpPr>
            <a:spLocks noGrp="1" noRot="1" noChangeAspect="1"/>
          </p:cNvSpPr>
          <p:nvPr>
            <p:ph type="sldImg" idx="3"/>
          </p:nvPr>
        </p:nvSpPr>
        <p:spPr>
          <a:xfrm>
            <a:off x="685800" y="1143000"/>
            <a:ext cx="5486399" cy="3086099"/>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685800" y="4400550"/>
            <a:ext cx="5486399" cy="3600450"/>
          </a:xfrm>
          <a:prstGeom prst="rect">
            <a:avLst/>
          </a:prstGeom>
          <a:noFill/>
          <a:ln>
            <a:noFill/>
          </a:ln>
        </p:spPr>
        <p:txBody>
          <a:bodyPr lIns="91425" tIns="91425" rIns="91425" bIns="91425" anchor="t" anchorCtr="0"/>
          <a:lstStyle>
            <a:lvl1pPr marL="0" marR="0" lvl="0" indent="0" algn="l" rtl="0">
              <a:spcBef>
                <a:spcPts val="0"/>
              </a:spcBef>
              <a:buChar char="●"/>
              <a:defRPr sz="1200" b="0" i="0" u="none" strike="noStrike" cap="none">
                <a:solidFill>
                  <a:schemeClr val="dk1"/>
                </a:solidFill>
                <a:latin typeface="Calibri"/>
                <a:ea typeface="Calibri"/>
                <a:cs typeface="Calibri"/>
                <a:sym typeface="Calibri"/>
              </a:defRPr>
            </a:lvl1pPr>
            <a:lvl2pPr marL="457200" marR="0" lvl="1" indent="0" algn="l" rtl="0">
              <a:spcBef>
                <a:spcPts val="0"/>
              </a:spcBef>
              <a:buChar char="○"/>
              <a:defRPr sz="1200" b="0" i="0" u="none" strike="noStrike" cap="none">
                <a:solidFill>
                  <a:schemeClr val="dk1"/>
                </a:solidFill>
                <a:latin typeface="Calibri"/>
                <a:ea typeface="Calibri"/>
                <a:cs typeface="Calibri"/>
                <a:sym typeface="Calibri"/>
              </a:defRPr>
            </a:lvl2pPr>
            <a:lvl3pPr marL="914400" marR="0" lvl="2" indent="0" algn="l" rtl="0">
              <a:spcBef>
                <a:spcPts val="0"/>
              </a:spcBef>
              <a:buChar char="■"/>
              <a:defRPr sz="1200" b="0" i="0" u="none" strike="noStrike" cap="none">
                <a:solidFill>
                  <a:schemeClr val="dk1"/>
                </a:solidFill>
                <a:latin typeface="Calibri"/>
                <a:ea typeface="Calibri"/>
                <a:cs typeface="Calibri"/>
                <a:sym typeface="Calibri"/>
              </a:defRPr>
            </a:lvl3pPr>
            <a:lvl4pPr marL="1371600" marR="0" lvl="3" indent="0" algn="l" rtl="0">
              <a:spcBef>
                <a:spcPts val="0"/>
              </a:spcBef>
              <a:buChar char="●"/>
              <a:defRPr sz="1200" b="0" i="0" u="none" strike="noStrike" cap="none">
                <a:solidFill>
                  <a:schemeClr val="dk1"/>
                </a:solidFill>
                <a:latin typeface="Calibri"/>
                <a:ea typeface="Calibri"/>
                <a:cs typeface="Calibri"/>
                <a:sym typeface="Calibri"/>
              </a:defRPr>
            </a:lvl4pPr>
            <a:lvl5pPr marL="1828800" marR="0" lvl="4" indent="0" algn="l" rtl="0">
              <a:spcBef>
                <a:spcPts val="0"/>
              </a:spcBef>
              <a:buChar char="○"/>
              <a:defRPr sz="1200" b="0" i="0" u="none" strike="noStrike" cap="none">
                <a:solidFill>
                  <a:schemeClr val="dk1"/>
                </a:solidFill>
                <a:latin typeface="Calibri"/>
                <a:ea typeface="Calibri"/>
                <a:cs typeface="Calibri"/>
                <a:sym typeface="Calibri"/>
              </a:defRPr>
            </a:lvl5pPr>
            <a:lvl6pPr marL="2286000" marR="0" lvl="5" indent="0" algn="l" rtl="0">
              <a:spcBef>
                <a:spcPts val="0"/>
              </a:spcBef>
              <a:buChar char="■"/>
              <a:defRPr sz="1200" b="0" i="0" u="none" strike="noStrike" cap="none">
                <a:solidFill>
                  <a:schemeClr val="dk1"/>
                </a:solidFill>
                <a:latin typeface="Calibri"/>
                <a:ea typeface="Calibri"/>
                <a:cs typeface="Calibri"/>
                <a:sym typeface="Calibri"/>
              </a:defRPr>
            </a:lvl6pPr>
            <a:lvl7pPr marL="2743200" marR="0" lvl="6" indent="0" algn="l" rtl="0">
              <a:spcBef>
                <a:spcPts val="0"/>
              </a:spcBef>
              <a:buChar char="●"/>
              <a:defRPr sz="1200" b="0" i="0" u="none" strike="noStrike" cap="none">
                <a:solidFill>
                  <a:schemeClr val="dk1"/>
                </a:solidFill>
                <a:latin typeface="Calibri"/>
                <a:ea typeface="Calibri"/>
                <a:cs typeface="Calibri"/>
                <a:sym typeface="Calibri"/>
              </a:defRPr>
            </a:lvl7pPr>
            <a:lvl8pPr marL="3200400" marR="0" lvl="7" indent="0" algn="l" rtl="0">
              <a:spcBef>
                <a:spcPts val="0"/>
              </a:spcBef>
              <a:buChar char="○"/>
              <a:defRPr sz="1200" b="0" i="0" u="none" strike="noStrike" cap="none">
                <a:solidFill>
                  <a:schemeClr val="dk1"/>
                </a:solidFill>
                <a:latin typeface="Calibri"/>
                <a:ea typeface="Calibri"/>
                <a:cs typeface="Calibri"/>
                <a:sym typeface="Calibri"/>
              </a:defRPr>
            </a:lvl8pPr>
            <a:lvl9pPr marL="3657600" marR="0" lvl="8" indent="0" algn="l" rtl="0">
              <a:spcBef>
                <a:spcPts val="0"/>
              </a:spcBef>
              <a:buChar char="■"/>
              <a:defRPr sz="1200" b="0" i="0" u="none" strike="noStrike" cap="none">
                <a:solidFill>
                  <a:schemeClr val="dk1"/>
                </a:solidFill>
                <a:latin typeface="Calibri"/>
                <a:ea typeface="Calibri"/>
                <a:cs typeface="Calibri"/>
                <a:sym typeface="Calibri"/>
              </a:defRPr>
            </a:lvl9pPr>
          </a:lstStyle>
          <a:p>
            <a:endParaRPr/>
          </a:p>
        </p:txBody>
      </p:sp>
      <p:sp>
        <p:nvSpPr>
          <p:cNvPr id="7" name="Shape 7"/>
          <p:cNvSpPr txBox="1">
            <a:spLocks noGrp="1"/>
          </p:cNvSpPr>
          <p:nvPr>
            <p:ph type="ftr" idx="11"/>
          </p:nvPr>
        </p:nvSpPr>
        <p:spPr>
          <a:xfrm>
            <a:off x="0" y="8685213"/>
            <a:ext cx="2971799" cy="458786"/>
          </a:xfrm>
          <a:prstGeom prst="rect">
            <a:avLst/>
          </a:prstGeom>
          <a:noFill/>
          <a:ln>
            <a:noFill/>
          </a:ln>
        </p:spPr>
        <p:txBody>
          <a:bodyPr lIns="91425" tIns="91425" rIns="91425" bIns="91425" anchor="b" anchorCtr="0"/>
          <a:lstStyle>
            <a:lvl1pPr marL="0" marR="0" lvl="0" indent="0" algn="l"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8" name="Shape 8"/>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pt-BR" sz="1200" b="0" i="0" u="none" strike="noStrike" cap="none">
                <a:solidFill>
                  <a:schemeClr val="dk1"/>
                </a:solidFill>
                <a:latin typeface="Calibri"/>
                <a:ea typeface="Calibri"/>
                <a:cs typeface="Calibri"/>
                <a:sym typeface="Calibri"/>
              </a:rPr>
              <a:t>‹#›</a:t>
            </a:fld>
            <a:endParaRPr lang="pt-B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150630673"/>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Shape 85"/>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86" name="Shape 86"/>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47261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smtClean="0"/>
              <a:t>Data visualization challenges and research as parts of this pipeline</a:t>
            </a:r>
            <a:endParaRPr lang="en-US" dirty="0"/>
          </a:p>
        </p:txBody>
      </p:sp>
      <p:sp>
        <p:nvSpPr>
          <p:cNvPr id="4" name="Slide Number Placeholder 3"/>
          <p:cNvSpPr>
            <a:spLocks noGrp="1"/>
          </p:cNvSpPr>
          <p:nvPr>
            <p:ph type="sldNum" sz="quarter" idx="10"/>
          </p:nvPr>
        </p:nvSpPr>
        <p:spPr/>
        <p:txBody>
          <a:bodyPr/>
          <a:lstStyle/>
          <a:p>
            <a:fld id="{C4D41AFD-6045-41B3-810B-9CF4595B7C6E}" type="slidenum">
              <a:rPr lang="en-US" smtClean="0"/>
              <a:t>45</a:t>
            </a:fld>
            <a:endParaRPr lang="en-US" dirty="0"/>
          </a:p>
        </p:txBody>
      </p:sp>
    </p:spTree>
    <p:extLst>
      <p:ext uri="{BB962C8B-B14F-4D97-AF65-F5344CB8AC3E}">
        <p14:creationId xmlns:p14="http://schemas.microsoft.com/office/powerpoint/2010/main" val="32539252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Data visualization challenges and research as parts of this pipeline</a:t>
            </a:r>
            <a:endParaRPr lang="en-US" dirty="0"/>
          </a:p>
        </p:txBody>
      </p:sp>
      <p:sp>
        <p:nvSpPr>
          <p:cNvPr id="4" name="Slide Number Placeholder 3"/>
          <p:cNvSpPr>
            <a:spLocks noGrp="1"/>
          </p:cNvSpPr>
          <p:nvPr>
            <p:ph type="sldNum" sz="quarter" idx="10"/>
          </p:nvPr>
        </p:nvSpPr>
        <p:spPr/>
        <p:txBody>
          <a:bodyPr/>
          <a:lstStyle/>
          <a:p>
            <a:fld id="{C4D41AFD-6045-41B3-810B-9CF4595B7C6E}" type="slidenum">
              <a:rPr lang="en-US" smtClean="0"/>
              <a:t>48</a:t>
            </a:fld>
            <a:endParaRPr lang="en-US" dirty="0"/>
          </a:p>
        </p:txBody>
      </p:sp>
    </p:spTree>
    <p:extLst>
      <p:ext uri="{BB962C8B-B14F-4D97-AF65-F5344CB8AC3E}">
        <p14:creationId xmlns:p14="http://schemas.microsoft.com/office/powerpoint/2010/main" val="20884230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smtClean="0"/>
              <a:t>Data visualization challenges and research as parts of this pipeline</a:t>
            </a:r>
            <a:endParaRPr lang="en-US" dirty="0"/>
          </a:p>
        </p:txBody>
      </p:sp>
      <p:sp>
        <p:nvSpPr>
          <p:cNvPr id="4" name="Slide Number Placeholder 3"/>
          <p:cNvSpPr>
            <a:spLocks noGrp="1"/>
          </p:cNvSpPr>
          <p:nvPr>
            <p:ph type="sldNum" sz="quarter" idx="10"/>
          </p:nvPr>
        </p:nvSpPr>
        <p:spPr/>
        <p:txBody>
          <a:bodyPr/>
          <a:lstStyle/>
          <a:p>
            <a:fld id="{C4D41AFD-6045-41B3-810B-9CF4595B7C6E}" type="slidenum">
              <a:rPr lang="en-US" smtClean="0"/>
              <a:t>50</a:t>
            </a:fld>
            <a:endParaRPr lang="en-US" dirty="0"/>
          </a:p>
        </p:txBody>
      </p:sp>
    </p:spTree>
    <p:extLst>
      <p:ext uri="{BB962C8B-B14F-4D97-AF65-F5344CB8AC3E}">
        <p14:creationId xmlns:p14="http://schemas.microsoft.com/office/powerpoint/2010/main" val="17342439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Shape 155"/>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156" name="Shape 156"/>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268230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Shape 161"/>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162" name="Shape 162"/>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126683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Shape 168"/>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169" name="Shape 169"/>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120773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Shape 174"/>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175" name="Shape 175"/>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072770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Shape 190"/>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191" name="Shape 191"/>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134109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Shape 196"/>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197" name="Shape 197"/>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44634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Shape 202"/>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203" name="Shape 203"/>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252373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smtClean="0"/>
              <a:t>Knowledge -&gt; Insight</a:t>
            </a:r>
            <a:endParaRPr lang="en-US" dirty="0"/>
          </a:p>
        </p:txBody>
      </p:sp>
      <p:sp>
        <p:nvSpPr>
          <p:cNvPr id="4" name="Slide Number Placeholder 3"/>
          <p:cNvSpPr>
            <a:spLocks noGrp="1"/>
          </p:cNvSpPr>
          <p:nvPr>
            <p:ph type="sldNum" sz="quarter" idx="10"/>
          </p:nvPr>
        </p:nvSpPr>
        <p:spPr/>
        <p:txBody>
          <a:bodyPr/>
          <a:lstStyle/>
          <a:p>
            <a:fld id="{C4D41AFD-6045-41B3-810B-9CF4595B7C6E}" type="slidenum">
              <a:rPr lang="en-US" smtClean="0"/>
              <a:t>25</a:t>
            </a:fld>
            <a:endParaRPr lang="en-US" dirty="0"/>
          </a:p>
        </p:txBody>
      </p:sp>
    </p:spTree>
    <p:extLst>
      <p:ext uri="{BB962C8B-B14F-4D97-AF65-F5344CB8AC3E}">
        <p14:creationId xmlns:p14="http://schemas.microsoft.com/office/powerpoint/2010/main" val="308009673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Shape 208"/>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209" name="Shape 209"/>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1093208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Shape 214"/>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215" name="Shape 215"/>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9109447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Shape 214"/>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215" name="Shape 215"/>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133228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Shape 224"/>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225" name="Shape 225"/>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6670563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Shape 224"/>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225" name="Shape 225"/>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6363490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Shape 224"/>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225" name="Shape 225"/>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1188822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Shape 230"/>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231" name="Shape 231"/>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6043233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Shape 243"/>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244" name="Shape 244"/>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0232956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Shape 236"/>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237" name="Shape 237"/>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4181751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Shape 249"/>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250" name="Shape 250"/>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081848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Knowledge -&gt; Insight</a:t>
            </a:r>
            <a:endParaRPr lang="en-US" dirty="0"/>
          </a:p>
        </p:txBody>
      </p:sp>
      <p:sp>
        <p:nvSpPr>
          <p:cNvPr id="4" name="Slide Number Placeholder 3"/>
          <p:cNvSpPr>
            <a:spLocks noGrp="1"/>
          </p:cNvSpPr>
          <p:nvPr>
            <p:ph type="sldNum" sz="quarter" idx="10"/>
          </p:nvPr>
        </p:nvSpPr>
        <p:spPr/>
        <p:txBody>
          <a:bodyPr/>
          <a:lstStyle/>
          <a:p>
            <a:fld id="{C4D41AFD-6045-41B3-810B-9CF4595B7C6E}" type="slidenum">
              <a:rPr lang="en-US" smtClean="0"/>
              <a:t>26</a:t>
            </a:fld>
            <a:endParaRPr lang="en-US" dirty="0"/>
          </a:p>
        </p:txBody>
      </p:sp>
    </p:spTree>
    <p:extLst>
      <p:ext uri="{BB962C8B-B14F-4D97-AF65-F5344CB8AC3E}">
        <p14:creationId xmlns:p14="http://schemas.microsoft.com/office/powerpoint/2010/main" val="35419817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Shape 256"/>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257" name="Shape 257"/>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8660320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Shape 276"/>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rtl="0">
              <a:spcBef>
                <a:spcPts val="0"/>
              </a:spcBef>
              <a:buNone/>
            </a:pPr>
            <a:endParaRPr/>
          </a:p>
        </p:txBody>
      </p:sp>
      <p:sp>
        <p:nvSpPr>
          <p:cNvPr id="277" name="Shape 277"/>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8545394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Shape 276"/>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rtl="0">
              <a:spcBef>
                <a:spcPts val="0"/>
              </a:spcBef>
              <a:buNone/>
            </a:pPr>
            <a:endParaRPr/>
          </a:p>
        </p:txBody>
      </p:sp>
      <p:sp>
        <p:nvSpPr>
          <p:cNvPr id="277" name="Shape 277"/>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5470048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Shape 289"/>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rtl="0">
              <a:spcBef>
                <a:spcPts val="0"/>
              </a:spcBef>
              <a:buNone/>
            </a:pPr>
            <a:endParaRPr/>
          </a:p>
        </p:txBody>
      </p:sp>
      <p:sp>
        <p:nvSpPr>
          <p:cNvPr id="290" name="Shape 290"/>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213912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Shape 289"/>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rtl="0">
              <a:spcBef>
                <a:spcPts val="0"/>
              </a:spcBef>
              <a:buNone/>
            </a:pPr>
            <a:endParaRPr/>
          </a:p>
        </p:txBody>
      </p:sp>
      <p:sp>
        <p:nvSpPr>
          <p:cNvPr id="290" name="Shape 290"/>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1991215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Shape 289"/>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rtl="0">
              <a:spcBef>
                <a:spcPts val="0"/>
              </a:spcBef>
              <a:buNone/>
            </a:pPr>
            <a:endParaRPr/>
          </a:p>
        </p:txBody>
      </p:sp>
      <p:sp>
        <p:nvSpPr>
          <p:cNvPr id="290" name="Shape 290"/>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2595950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Shape 289"/>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rtl="0">
              <a:spcBef>
                <a:spcPts val="0"/>
              </a:spcBef>
              <a:buNone/>
            </a:pPr>
            <a:endParaRPr dirty="0"/>
          </a:p>
        </p:txBody>
      </p:sp>
      <p:sp>
        <p:nvSpPr>
          <p:cNvPr id="290" name="Shape 290"/>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2743198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Shape 289"/>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rtl="0">
              <a:spcBef>
                <a:spcPts val="0"/>
              </a:spcBef>
              <a:buNone/>
            </a:pPr>
            <a:endParaRPr/>
          </a:p>
        </p:txBody>
      </p:sp>
      <p:sp>
        <p:nvSpPr>
          <p:cNvPr id="290" name="Shape 290"/>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990727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Shape 302"/>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303" name="Shape 303"/>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4057224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Shape 302"/>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303" name="Shape 303"/>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814349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Knowledge -&gt; Insight</a:t>
            </a:r>
            <a:endParaRPr lang="en-US" dirty="0"/>
          </a:p>
        </p:txBody>
      </p:sp>
      <p:sp>
        <p:nvSpPr>
          <p:cNvPr id="4" name="Slide Number Placeholder 3"/>
          <p:cNvSpPr>
            <a:spLocks noGrp="1"/>
          </p:cNvSpPr>
          <p:nvPr>
            <p:ph type="sldNum" sz="quarter" idx="10"/>
          </p:nvPr>
        </p:nvSpPr>
        <p:spPr/>
        <p:txBody>
          <a:bodyPr/>
          <a:lstStyle/>
          <a:p>
            <a:fld id="{C4D41AFD-6045-41B3-810B-9CF4595B7C6E}" type="slidenum">
              <a:rPr lang="en-US" smtClean="0"/>
              <a:t>27</a:t>
            </a:fld>
            <a:endParaRPr lang="en-US" dirty="0"/>
          </a:p>
        </p:txBody>
      </p:sp>
    </p:spTree>
    <p:extLst>
      <p:ext uri="{BB962C8B-B14F-4D97-AF65-F5344CB8AC3E}">
        <p14:creationId xmlns:p14="http://schemas.microsoft.com/office/powerpoint/2010/main" val="71480452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Shape 296"/>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rtl="0">
              <a:spcBef>
                <a:spcPts val="0"/>
              </a:spcBef>
              <a:buNone/>
            </a:pPr>
            <a:endParaRPr/>
          </a:p>
        </p:txBody>
      </p:sp>
      <p:sp>
        <p:nvSpPr>
          <p:cNvPr id="297" name="Shape 297"/>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5863185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Shape 309"/>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310" name="Shape 310"/>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0592068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Shape 316"/>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317" name="Shape 317"/>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1787724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Shape 230"/>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231" name="Shape 231"/>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9884825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Shape 323"/>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324" name="Shape 324"/>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4971096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Shape 323"/>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324" name="Shape 324"/>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4375667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Shape 323"/>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324" name="Shape 324"/>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2279168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Shape 323"/>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324" name="Shape 324"/>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2872011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Shape 323"/>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324" name="Shape 324"/>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5217458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Shape 323"/>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324" name="Shape 324"/>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308011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Nice work in other areas</a:t>
            </a:r>
            <a:r>
              <a:rPr lang="en-US" baseline="0" dirty="0" smtClean="0"/>
              <a:t> +  need to vis</a:t>
            </a:r>
            <a:endParaRPr lang="en-US" dirty="0"/>
          </a:p>
        </p:txBody>
      </p:sp>
      <p:sp>
        <p:nvSpPr>
          <p:cNvPr id="4" name="Slide Number Placeholder 3"/>
          <p:cNvSpPr>
            <a:spLocks noGrp="1"/>
          </p:cNvSpPr>
          <p:nvPr>
            <p:ph type="sldNum" sz="quarter" idx="10"/>
          </p:nvPr>
        </p:nvSpPr>
        <p:spPr/>
        <p:txBody>
          <a:bodyPr/>
          <a:lstStyle/>
          <a:p>
            <a:fld id="{C4D41AFD-6045-41B3-810B-9CF4595B7C6E}" type="slidenum">
              <a:rPr lang="en-US" smtClean="0"/>
              <a:t>30</a:t>
            </a:fld>
            <a:endParaRPr lang="en-US" dirty="0"/>
          </a:p>
        </p:txBody>
      </p:sp>
    </p:spTree>
    <p:extLst>
      <p:ext uri="{BB962C8B-B14F-4D97-AF65-F5344CB8AC3E}">
        <p14:creationId xmlns:p14="http://schemas.microsoft.com/office/powerpoint/2010/main" val="40409650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Shape 329"/>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330" name="Shape 330"/>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1044594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Shape 335"/>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336" name="Shape 336"/>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8821518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Shape 341"/>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rtl="0">
              <a:spcBef>
                <a:spcPts val="0"/>
              </a:spcBef>
              <a:buNone/>
            </a:pPr>
            <a:endParaRPr/>
          </a:p>
        </p:txBody>
      </p:sp>
      <p:sp>
        <p:nvSpPr>
          <p:cNvPr id="342" name="Shape 342"/>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2550936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Shape 347"/>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48" name="Shape 348"/>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a:spcBef>
                <a:spcPts val="0"/>
              </a:spcBef>
              <a:buNone/>
            </a:pPr>
            <a:endParaRPr/>
          </a:p>
        </p:txBody>
      </p:sp>
      <p:sp>
        <p:nvSpPr>
          <p:cNvPr id="349" name="Shape 349"/>
          <p:cNvSpPr txBox="1">
            <a:spLocks noGrp="1"/>
          </p:cNvSpPr>
          <p:nvPr>
            <p:ph type="sldNum" idx="12"/>
          </p:nvPr>
        </p:nvSpPr>
        <p:spPr>
          <a:xfrm>
            <a:off x="3884612" y="8685213"/>
            <a:ext cx="2971800" cy="4587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pt-BR"/>
              <a:t>95</a:t>
            </a:fld>
            <a:endParaRPr lang="pt-BR"/>
          </a:p>
        </p:txBody>
      </p:sp>
    </p:spTree>
    <p:extLst>
      <p:ext uri="{BB962C8B-B14F-4D97-AF65-F5344CB8AC3E}">
        <p14:creationId xmlns:p14="http://schemas.microsoft.com/office/powerpoint/2010/main" val="207049934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Shape 354"/>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55" name="Shape 355"/>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a:spcBef>
                <a:spcPts val="0"/>
              </a:spcBef>
              <a:buNone/>
            </a:pPr>
            <a:endParaRPr/>
          </a:p>
        </p:txBody>
      </p:sp>
      <p:sp>
        <p:nvSpPr>
          <p:cNvPr id="356" name="Shape 356"/>
          <p:cNvSpPr txBox="1">
            <a:spLocks noGrp="1"/>
          </p:cNvSpPr>
          <p:nvPr>
            <p:ph type="sldNum" idx="12"/>
          </p:nvPr>
        </p:nvSpPr>
        <p:spPr>
          <a:xfrm>
            <a:off x="3884612" y="8685213"/>
            <a:ext cx="2971800" cy="4587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pt-BR"/>
              <a:t>96</a:t>
            </a:fld>
            <a:endParaRPr lang="pt-BR"/>
          </a:p>
        </p:txBody>
      </p:sp>
    </p:spTree>
    <p:extLst>
      <p:ext uri="{BB962C8B-B14F-4D97-AF65-F5344CB8AC3E}">
        <p14:creationId xmlns:p14="http://schemas.microsoft.com/office/powerpoint/2010/main" val="379633114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Shape 368"/>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69" name="Shape 369"/>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a:spcBef>
                <a:spcPts val="0"/>
              </a:spcBef>
              <a:buNone/>
            </a:pPr>
            <a:endParaRPr/>
          </a:p>
        </p:txBody>
      </p:sp>
      <p:sp>
        <p:nvSpPr>
          <p:cNvPr id="370" name="Shape 370"/>
          <p:cNvSpPr txBox="1">
            <a:spLocks noGrp="1"/>
          </p:cNvSpPr>
          <p:nvPr>
            <p:ph type="sldNum" idx="12"/>
          </p:nvPr>
        </p:nvSpPr>
        <p:spPr>
          <a:xfrm>
            <a:off x="3884612" y="8685213"/>
            <a:ext cx="2971800" cy="4587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pt-BR"/>
              <a:t>97</a:t>
            </a:fld>
            <a:endParaRPr lang="pt-BR"/>
          </a:p>
        </p:txBody>
      </p:sp>
    </p:spTree>
    <p:extLst>
      <p:ext uri="{BB962C8B-B14F-4D97-AF65-F5344CB8AC3E}">
        <p14:creationId xmlns:p14="http://schemas.microsoft.com/office/powerpoint/2010/main" val="152772124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Shape 389"/>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0" name="Shape 390"/>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a:spcBef>
                <a:spcPts val="0"/>
              </a:spcBef>
              <a:buNone/>
            </a:pPr>
            <a:endParaRPr/>
          </a:p>
        </p:txBody>
      </p:sp>
      <p:sp>
        <p:nvSpPr>
          <p:cNvPr id="391" name="Shape 391"/>
          <p:cNvSpPr txBox="1">
            <a:spLocks noGrp="1"/>
          </p:cNvSpPr>
          <p:nvPr>
            <p:ph type="sldNum" idx="12"/>
          </p:nvPr>
        </p:nvSpPr>
        <p:spPr>
          <a:xfrm>
            <a:off x="3884612" y="8685213"/>
            <a:ext cx="2971800" cy="4587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pt-BR"/>
              <a:t>98</a:t>
            </a:fld>
            <a:endParaRPr lang="pt-BR"/>
          </a:p>
        </p:txBody>
      </p:sp>
    </p:spTree>
    <p:extLst>
      <p:ext uri="{BB962C8B-B14F-4D97-AF65-F5344CB8AC3E}">
        <p14:creationId xmlns:p14="http://schemas.microsoft.com/office/powerpoint/2010/main" val="370603698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Shape 396"/>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7" name="Shape 397"/>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a:spcBef>
                <a:spcPts val="0"/>
              </a:spcBef>
              <a:buNone/>
            </a:pPr>
            <a:endParaRPr/>
          </a:p>
        </p:txBody>
      </p:sp>
      <p:sp>
        <p:nvSpPr>
          <p:cNvPr id="398" name="Shape 398"/>
          <p:cNvSpPr txBox="1">
            <a:spLocks noGrp="1"/>
          </p:cNvSpPr>
          <p:nvPr>
            <p:ph type="sldNum" idx="12"/>
          </p:nvPr>
        </p:nvSpPr>
        <p:spPr>
          <a:xfrm>
            <a:off x="3884612" y="8685213"/>
            <a:ext cx="2971800" cy="4587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pt-BR"/>
              <a:t>99</a:t>
            </a:fld>
            <a:endParaRPr lang="pt-BR"/>
          </a:p>
        </p:txBody>
      </p:sp>
    </p:spTree>
    <p:extLst>
      <p:ext uri="{BB962C8B-B14F-4D97-AF65-F5344CB8AC3E}">
        <p14:creationId xmlns:p14="http://schemas.microsoft.com/office/powerpoint/2010/main" val="322564745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Shape 403"/>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04" name="Shape 404"/>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rtl="0">
              <a:spcBef>
                <a:spcPts val="0"/>
              </a:spcBef>
              <a:buNone/>
            </a:pPr>
            <a:endParaRPr/>
          </a:p>
        </p:txBody>
      </p:sp>
      <p:sp>
        <p:nvSpPr>
          <p:cNvPr id="405" name="Shape 405"/>
          <p:cNvSpPr txBox="1">
            <a:spLocks noGrp="1"/>
          </p:cNvSpPr>
          <p:nvPr>
            <p:ph type="sldNum" idx="12"/>
          </p:nvPr>
        </p:nvSpPr>
        <p:spPr>
          <a:xfrm>
            <a:off x="3884612" y="8685213"/>
            <a:ext cx="2971800" cy="458700"/>
          </a:xfrm>
          <a:prstGeom prst="rect">
            <a:avLst/>
          </a:prstGeom>
        </p:spPr>
        <p:txBody>
          <a:bodyPr lIns="91425" tIns="45700" rIns="91425" bIns="45700" anchor="b" anchorCtr="0">
            <a:noAutofit/>
          </a:bodyPr>
          <a:lstStyle/>
          <a:p>
            <a:pPr lvl="0" rtl="0">
              <a:spcBef>
                <a:spcPts val="0"/>
              </a:spcBef>
              <a:buNone/>
            </a:pPr>
            <a:fld id="{00000000-1234-1234-1234-123412341234}" type="slidenum">
              <a:rPr lang="pt-BR"/>
              <a:t>100</a:t>
            </a:fld>
            <a:endParaRPr lang="pt-BR"/>
          </a:p>
        </p:txBody>
      </p:sp>
    </p:spTree>
    <p:extLst>
      <p:ext uri="{BB962C8B-B14F-4D97-AF65-F5344CB8AC3E}">
        <p14:creationId xmlns:p14="http://schemas.microsoft.com/office/powerpoint/2010/main" val="133949634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Shape 417"/>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18" name="Shape 418"/>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rtl="0">
              <a:spcBef>
                <a:spcPts val="0"/>
              </a:spcBef>
              <a:buNone/>
            </a:pPr>
            <a:endParaRPr/>
          </a:p>
        </p:txBody>
      </p:sp>
      <p:sp>
        <p:nvSpPr>
          <p:cNvPr id="419" name="Shape 419"/>
          <p:cNvSpPr txBox="1">
            <a:spLocks noGrp="1"/>
          </p:cNvSpPr>
          <p:nvPr>
            <p:ph type="sldNum" idx="12"/>
          </p:nvPr>
        </p:nvSpPr>
        <p:spPr>
          <a:xfrm>
            <a:off x="3884612" y="8685213"/>
            <a:ext cx="2971800" cy="458700"/>
          </a:xfrm>
          <a:prstGeom prst="rect">
            <a:avLst/>
          </a:prstGeom>
        </p:spPr>
        <p:txBody>
          <a:bodyPr lIns="91425" tIns="45700" rIns="91425" bIns="45700" anchor="b" anchorCtr="0">
            <a:noAutofit/>
          </a:bodyPr>
          <a:lstStyle/>
          <a:p>
            <a:pPr lvl="0" rtl="0">
              <a:spcBef>
                <a:spcPts val="0"/>
              </a:spcBef>
              <a:buNone/>
            </a:pPr>
            <a:fld id="{00000000-1234-1234-1234-123412341234}" type="slidenum">
              <a:rPr lang="pt-BR"/>
              <a:t>101</a:t>
            </a:fld>
            <a:endParaRPr lang="pt-BR"/>
          </a:p>
        </p:txBody>
      </p:sp>
    </p:spTree>
    <p:extLst>
      <p:ext uri="{BB962C8B-B14F-4D97-AF65-F5344CB8AC3E}">
        <p14:creationId xmlns:p14="http://schemas.microsoft.com/office/powerpoint/2010/main" val="8285513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10"/>
          </p:nvPr>
        </p:nvSpPr>
        <p:spPr/>
        <p:txBody>
          <a:bodyPr/>
          <a:lstStyle/>
          <a:p>
            <a:fld id="{C1AEA509-9C36-4D1E-BEBD-7D2F8DD6AEB9}" type="slidenum">
              <a:rPr lang="en-US" smtClean="0"/>
              <a:t>40</a:t>
            </a:fld>
            <a:endParaRPr lang="en-US"/>
          </a:p>
        </p:txBody>
      </p:sp>
    </p:spTree>
    <p:extLst>
      <p:ext uri="{BB962C8B-B14F-4D97-AF65-F5344CB8AC3E}">
        <p14:creationId xmlns:p14="http://schemas.microsoft.com/office/powerpoint/2010/main" val="113901623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Shape 424"/>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25" name="Shape 425"/>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a:spcBef>
                <a:spcPts val="0"/>
              </a:spcBef>
              <a:buNone/>
            </a:pPr>
            <a:endParaRPr/>
          </a:p>
        </p:txBody>
      </p:sp>
      <p:sp>
        <p:nvSpPr>
          <p:cNvPr id="426" name="Shape 426"/>
          <p:cNvSpPr txBox="1">
            <a:spLocks noGrp="1"/>
          </p:cNvSpPr>
          <p:nvPr>
            <p:ph type="sldNum" idx="12"/>
          </p:nvPr>
        </p:nvSpPr>
        <p:spPr>
          <a:xfrm>
            <a:off x="3884612" y="8685213"/>
            <a:ext cx="2971800" cy="4587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pt-BR"/>
              <a:t>102</a:t>
            </a:fld>
            <a:endParaRPr lang="pt-BR"/>
          </a:p>
        </p:txBody>
      </p:sp>
    </p:spTree>
    <p:extLst>
      <p:ext uri="{BB962C8B-B14F-4D97-AF65-F5344CB8AC3E}">
        <p14:creationId xmlns:p14="http://schemas.microsoft.com/office/powerpoint/2010/main" val="74052837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Shape 431"/>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32" name="Shape 432"/>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a:spcBef>
                <a:spcPts val="0"/>
              </a:spcBef>
              <a:buNone/>
            </a:pPr>
            <a:endParaRPr/>
          </a:p>
        </p:txBody>
      </p:sp>
      <p:sp>
        <p:nvSpPr>
          <p:cNvPr id="433" name="Shape 433"/>
          <p:cNvSpPr txBox="1">
            <a:spLocks noGrp="1"/>
          </p:cNvSpPr>
          <p:nvPr>
            <p:ph type="sldNum" idx="12"/>
          </p:nvPr>
        </p:nvSpPr>
        <p:spPr>
          <a:xfrm>
            <a:off x="3884612" y="8685213"/>
            <a:ext cx="2971800" cy="4587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pt-BR"/>
              <a:t>103</a:t>
            </a:fld>
            <a:endParaRPr lang="pt-BR"/>
          </a:p>
        </p:txBody>
      </p:sp>
    </p:spTree>
    <p:extLst>
      <p:ext uri="{BB962C8B-B14F-4D97-AF65-F5344CB8AC3E}">
        <p14:creationId xmlns:p14="http://schemas.microsoft.com/office/powerpoint/2010/main" val="359727183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Shape 438"/>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39" name="Shape 439"/>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a:spcBef>
                <a:spcPts val="0"/>
              </a:spcBef>
              <a:buNone/>
            </a:pPr>
            <a:endParaRPr/>
          </a:p>
        </p:txBody>
      </p:sp>
      <p:sp>
        <p:nvSpPr>
          <p:cNvPr id="440" name="Shape 440"/>
          <p:cNvSpPr txBox="1">
            <a:spLocks noGrp="1"/>
          </p:cNvSpPr>
          <p:nvPr>
            <p:ph type="sldNum" idx="12"/>
          </p:nvPr>
        </p:nvSpPr>
        <p:spPr>
          <a:xfrm>
            <a:off x="3884612" y="8685213"/>
            <a:ext cx="2971800" cy="4587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pt-BR"/>
              <a:t>104</a:t>
            </a:fld>
            <a:endParaRPr lang="pt-BR"/>
          </a:p>
        </p:txBody>
      </p:sp>
    </p:spTree>
    <p:extLst>
      <p:ext uri="{BB962C8B-B14F-4D97-AF65-F5344CB8AC3E}">
        <p14:creationId xmlns:p14="http://schemas.microsoft.com/office/powerpoint/2010/main" val="342153381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Shape 445"/>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46" name="Shape 446"/>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a:spcBef>
                <a:spcPts val="0"/>
              </a:spcBef>
              <a:buNone/>
            </a:pPr>
            <a:endParaRPr/>
          </a:p>
        </p:txBody>
      </p:sp>
      <p:sp>
        <p:nvSpPr>
          <p:cNvPr id="447" name="Shape 447"/>
          <p:cNvSpPr txBox="1">
            <a:spLocks noGrp="1"/>
          </p:cNvSpPr>
          <p:nvPr>
            <p:ph type="sldNum" idx="12"/>
          </p:nvPr>
        </p:nvSpPr>
        <p:spPr>
          <a:xfrm>
            <a:off x="3884612" y="8685213"/>
            <a:ext cx="2971800" cy="4587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pt-BR"/>
              <a:t>105</a:t>
            </a:fld>
            <a:endParaRPr lang="pt-BR"/>
          </a:p>
        </p:txBody>
      </p:sp>
    </p:spTree>
    <p:extLst>
      <p:ext uri="{BB962C8B-B14F-4D97-AF65-F5344CB8AC3E}">
        <p14:creationId xmlns:p14="http://schemas.microsoft.com/office/powerpoint/2010/main" val="125783254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Shape 452"/>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53" name="Shape 453"/>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rtl="0">
              <a:spcBef>
                <a:spcPts val="0"/>
              </a:spcBef>
              <a:buNone/>
            </a:pPr>
            <a:endParaRPr/>
          </a:p>
        </p:txBody>
      </p:sp>
      <p:sp>
        <p:nvSpPr>
          <p:cNvPr id="454" name="Shape 454"/>
          <p:cNvSpPr txBox="1">
            <a:spLocks noGrp="1"/>
          </p:cNvSpPr>
          <p:nvPr>
            <p:ph type="sldNum" idx="12"/>
          </p:nvPr>
        </p:nvSpPr>
        <p:spPr>
          <a:xfrm>
            <a:off x="3884612" y="8685213"/>
            <a:ext cx="2971800" cy="458700"/>
          </a:xfrm>
          <a:prstGeom prst="rect">
            <a:avLst/>
          </a:prstGeom>
        </p:spPr>
        <p:txBody>
          <a:bodyPr lIns="91425" tIns="45700" rIns="91425" bIns="45700" anchor="b" anchorCtr="0">
            <a:noAutofit/>
          </a:bodyPr>
          <a:lstStyle/>
          <a:p>
            <a:pPr lvl="0" rtl="0">
              <a:spcBef>
                <a:spcPts val="0"/>
              </a:spcBef>
              <a:buNone/>
            </a:pPr>
            <a:fld id="{00000000-1234-1234-1234-123412341234}" type="slidenum">
              <a:rPr lang="pt-BR"/>
              <a:t>106</a:t>
            </a:fld>
            <a:endParaRPr lang="pt-BR"/>
          </a:p>
        </p:txBody>
      </p:sp>
    </p:spTree>
    <p:extLst>
      <p:ext uri="{BB962C8B-B14F-4D97-AF65-F5344CB8AC3E}">
        <p14:creationId xmlns:p14="http://schemas.microsoft.com/office/powerpoint/2010/main" val="215945813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Shape 459"/>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60" name="Shape 460"/>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rtl="0">
              <a:spcBef>
                <a:spcPts val="0"/>
              </a:spcBef>
              <a:buNone/>
            </a:pPr>
            <a:endParaRPr/>
          </a:p>
        </p:txBody>
      </p:sp>
      <p:sp>
        <p:nvSpPr>
          <p:cNvPr id="461" name="Shape 461"/>
          <p:cNvSpPr txBox="1">
            <a:spLocks noGrp="1"/>
          </p:cNvSpPr>
          <p:nvPr>
            <p:ph type="sldNum" idx="12"/>
          </p:nvPr>
        </p:nvSpPr>
        <p:spPr>
          <a:xfrm>
            <a:off x="3884612" y="8685213"/>
            <a:ext cx="2971800" cy="458700"/>
          </a:xfrm>
          <a:prstGeom prst="rect">
            <a:avLst/>
          </a:prstGeom>
        </p:spPr>
        <p:txBody>
          <a:bodyPr lIns="91425" tIns="45700" rIns="91425" bIns="45700" anchor="b" anchorCtr="0">
            <a:noAutofit/>
          </a:bodyPr>
          <a:lstStyle/>
          <a:p>
            <a:pPr lvl="0" rtl="0">
              <a:spcBef>
                <a:spcPts val="0"/>
              </a:spcBef>
              <a:buNone/>
            </a:pPr>
            <a:fld id="{00000000-1234-1234-1234-123412341234}" type="slidenum">
              <a:rPr lang="pt-BR"/>
              <a:t>107</a:t>
            </a:fld>
            <a:endParaRPr lang="pt-BR"/>
          </a:p>
        </p:txBody>
      </p:sp>
    </p:spTree>
    <p:extLst>
      <p:ext uri="{BB962C8B-B14F-4D97-AF65-F5344CB8AC3E}">
        <p14:creationId xmlns:p14="http://schemas.microsoft.com/office/powerpoint/2010/main" val="312132129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Shape 466"/>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67" name="Shape 467"/>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rtl="0">
              <a:spcBef>
                <a:spcPts val="0"/>
              </a:spcBef>
              <a:buNone/>
            </a:pPr>
            <a:endParaRPr/>
          </a:p>
        </p:txBody>
      </p:sp>
      <p:sp>
        <p:nvSpPr>
          <p:cNvPr id="468" name="Shape 468"/>
          <p:cNvSpPr txBox="1">
            <a:spLocks noGrp="1"/>
          </p:cNvSpPr>
          <p:nvPr>
            <p:ph type="sldNum" idx="12"/>
          </p:nvPr>
        </p:nvSpPr>
        <p:spPr>
          <a:xfrm>
            <a:off x="3884612" y="8685213"/>
            <a:ext cx="2971800" cy="458700"/>
          </a:xfrm>
          <a:prstGeom prst="rect">
            <a:avLst/>
          </a:prstGeom>
        </p:spPr>
        <p:txBody>
          <a:bodyPr lIns="91425" tIns="45700" rIns="91425" bIns="45700" anchor="b" anchorCtr="0">
            <a:noAutofit/>
          </a:bodyPr>
          <a:lstStyle/>
          <a:p>
            <a:pPr lvl="0" rtl="0">
              <a:spcBef>
                <a:spcPts val="0"/>
              </a:spcBef>
              <a:buClr>
                <a:srgbClr val="000000"/>
              </a:buClr>
              <a:buSzPct val="25000"/>
              <a:buFont typeface="Arial"/>
              <a:buNone/>
            </a:pPr>
            <a:fld id="{00000000-1234-1234-1234-123412341234}" type="slidenum">
              <a:rPr lang="pt-BR"/>
              <a:t>108</a:t>
            </a:fld>
            <a:endParaRPr lang="pt-BR"/>
          </a:p>
        </p:txBody>
      </p:sp>
    </p:spTree>
    <p:extLst>
      <p:ext uri="{BB962C8B-B14F-4D97-AF65-F5344CB8AC3E}">
        <p14:creationId xmlns:p14="http://schemas.microsoft.com/office/powerpoint/2010/main" val="181558787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7"/>
        <p:cNvGrpSpPr/>
        <p:nvPr/>
      </p:nvGrpSpPr>
      <p:grpSpPr>
        <a:xfrm>
          <a:off x="0" y="0"/>
          <a:ext cx="0" cy="0"/>
          <a:chOff x="0" y="0"/>
          <a:chExt cx="0" cy="0"/>
        </a:xfrm>
      </p:grpSpPr>
      <p:sp>
        <p:nvSpPr>
          <p:cNvPr id="548" name="Shape 548"/>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549" name="Shape 549"/>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2631944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7"/>
        <p:cNvGrpSpPr/>
        <p:nvPr/>
      </p:nvGrpSpPr>
      <p:grpSpPr>
        <a:xfrm>
          <a:off x="0" y="0"/>
          <a:ext cx="0" cy="0"/>
          <a:chOff x="0" y="0"/>
          <a:chExt cx="0" cy="0"/>
        </a:xfrm>
      </p:grpSpPr>
      <p:sp>
        <p:nvSpPr>
          <p:cNvPr id="548" name="Shape 548"/>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549" name="Shape 549"/>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400695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Data visualization challenges and research as parts of this pipeline</a:t>
            </a:r>
            <a:endParaRPr lang="en-US" dirty="0"/>
          </a:p>
        </p:txBody>
      </p:sp>
      <p:sp>
        <p:nvSpPr>
          <p:cNvPr id="4" name="Slide Number Placeholder 3"/>
          <p:cNvSpPr>
            <a:spLocks noGrp="1"/>
          </p:cNvSpPr>
          <p:nvPr>
            <p:ph type="sldNum" sz="quarter" idx="10"/>
          </p:nvPr>
        </p:nvSpPr>
        <p:spPr/>
        <p:txBody>
          <a:bodyPr/>
          <a:lstStyle/>
          <a:p>
            <a:fld id="{C4D41AFD-6045-41B3-810B-9CF4595B7C6E}" type="slidenum">
              <a:rPr lang="en-US" smtClean="0"/>
              <a:t>41</a:t>
            </a:fld>
            <a:endParaRPr lang="en-US" dirty="0"/>
          </a:p>
        </p:txBody>
      </p:sp>
    </p:spTree>
    <p:extLst>
      <p:ext uri="{BB962C8B-B14F-4D97-AF65-F5344CB8AC3E}">
        <p14:creationId xmlns:p14="http://schemas.microsoft.com/office/powerpoint/2010/main" val="22679762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Data visualization challenges and research as parts of this pipeline</a:t>
            </a:r>
            <a:endParaRPr lang="en-US" dirty="0"/>
          </a:p>
        </p:txBody>
      </p:sp>
      <p:sp>
        <p:nvSpPr>
          <p:cNvPr id="4" name="Slide Number Placeholder 3"/>
          <p:cNvSpPr>
            <a:spLocks noGrp="1"/>
          </p:cNvSpPr>
          <p:nvPr>
            <p:ph type="sldNum" sz="quarter" idx="10"/>
          </p:nvPr>
        </p:nvSpPr>
        <p:spPr/>
        <p:txBody>
          <a:bodyPr/>
          <a:lstStyle/>
          <a:p>
            <a:fld id="{C4D41AFD-6045-41B3-810B-9CF4595B7C6E}" type="slidenum">
              <a:rPr lang="en-US" smtClean="0"/>
              <a:t>43</a:t>
            </a:fld>
            <a:endParaRPr lang="en-US" dirty="0"/>
          </a:p>
        </p:txBody>
      </p:sp>
    </p:spTree>
    <p:extLst>
      <p:ext uri="{BB962C8B-B14F-4D97-AF65-F5344CB8AC3E}">
        <p14:creationId xmlns:p14="http://schemas.microsoft.com/office/powerpoint/2010/main" val="25536924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Data visualization challenges and research as parts of this pipeline</a:t>
            </a:r>
            <a:endParaRPr lang="en-US" dirty="0"/>
          </a:p>
        </p:txBody>
      </p:sp>
      <p:sp>
        <p:nvSpPr>
          <p:cNvPr id="4" name="Slide Number Placeholder 3"/>
          <p:cNvSpPr>
            <a:spLocks noGrp="1"/>
          </p:cNvSpPr>
          <p:nvPr>
            <p:ph type="sldNum" sz="quarter" idx="10"/>
          </p:nvPr>
        </p:nvSpPr>
        <p:spPr/>
        <p:txBody>
          <a:bodyPr/>
          <a:lstStyle/>
          <a:p>
            <a:fld id="{C4D41AFD-6045-41B3-810B-9CF4595B7C6E}" type="slidenum">
              <a:rPr lang="en-US" smtClean="0"/>
              <a:t>44</a:t>
            </a:fld>
            <a:endParaRPr lang="en-US" dirty="0"/>
          </a:p>
        </p:txBody>
      </p:sp>
    </p:spTree>
    <p:extLst>
      <p:ext uri="{BB962C8B-B14F-4D97-AF65-F5344CB8AC3E}">
        <p14:creationId xmlns:p14="http://schemas.microsoft.com/office/powerpoint/2010/main" val="6660916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15"/>
        <p:cNvGrpSpPr/>
        <p:nvPr/>
      </p:nvGrpSpPr>
      <p:grpSpPr>
        <a:xfrm>
          <a:off x="0" y="0"/>
          <a:ext cx="0" cy="0"/>
          <a:chOff x="0" y="0"/>
          <a:chExt cx="0" cy="0"/>
        </a:xfrm>
      </p:grpSpPr>
      <p:sp>
        <p:nvSpPr>
          <p:cNvPr id="16" name="Shape 16"/>
          <p:cNvSpPr txBox="1">
            <a:spLocks noGrp="1"/>
          </p:cNvSpPr>
          <p:nvPr>
            <p:ph type="ctrTitle"/>
          </p:nvPr>
        </p:nvSpPr>
        <p:spPr>
          <a:xfrm>
            <a:off x="1524000" y="1122362"/>
            <a:ext cx="9144000" cy="2387600"/>
          </a:xfrm>
          <a:prstGeom prst="rect">
            <a:avLst/>
          </a:prstGeom>
          <a:noFill/>
          <a:ln>
            <a:noFill/>
          </a:ln>
        </p:spPr>
        <p:txBody>
          <a:bodyPr lIns="91425" tIns="91425" rIns="91425" bIns="91425" anchor="b" anchorCtr="0"/>
          <a:lstStyle>
            <a:lvl1pPr marL="0" marR="0" lvl="0" indent="0" algn="ctr" rtl="0">
              <a:lnSpc>
                <a:spcPct val="90000"/>
              </a:lnSpc>
              <a:spcBef>
                <a:spcPts val="0"/>
              </a:spcBef>
              <a:buClr>
                <a:schemeClr val="dk1"/>
              </a:buClr>
              <a:buFont typeface="Calibri"/>
              <a:buNone/>
              <a:defRPr sz="60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7" name="Shape 17"/>
          <p:cNvSpPr txBox="1">
            <a:spLocks noGrp="1"/>
          </p:cNvSpPr>
          <p:nvPr>
            <p:ph type="subTitle" idx="1"/>
          </p:nvPr>
        </p:nvSpPr>
        <p:spPr>
          <a:xfrm>
            <a:off x="1524000" y="3602037"/>
            <a:ext cx="9144000" cy="1655761"/>
          </a:xfrm>
          <a:prstGeom prst="rect">
            <a:avLst/>
          </a:prstGeom>
          <a:noFill/>
          <a:ln>
            <a:noFill/>
          </a:ln>
        </p:spPr>
        <p:txBody>
          <a:bodyPr lIns="91425" tIns="91425" rIns="91425" bIns="91425" anchor="t" anchorCtr="0"/>
          <a:lstStyle>
            <a:lvl1pPr marL="0" marR="0" lvl="0" indent="0" algn="ctr" rtl="0">
              <a:lnSpc>
                <a:spcPct val="90000"/>
              </a:lnSpc>
              <a:spcBef>
                <a:spcPts val="1000"/>
              </a:spcBef>
              <a:buClr>
                <a:schemeClr val="dk1"/>
              </a:buClr>
              <a:buFont typeface="Arial"/>
              <a:buNone/>
              <a:defRPr sz="2400" b="0" i="0" u="none" strike="noStrike" cap="none">
                <a:solidFill>
                  <a:schemeClr val="dk1"/>
                </a:solidFill>
                <a:latin typeface="Calibri"/>
                <a:ea typeface="Calibri"/>
                <a:cs typeface="Calibri"/>
                <a:sym typeface="Calibri"/>
              </a:defRPr>
            </a:lvl1pPr>
            <a:lvl2pPr marL="457200" marR="0" lvl="1" indent="0" algn="ctr" rtl="0">
              <a:lnSpc>
                <a:spcPct val="90000"/>
              </a:lnSpc>
              <a:spcBef>
                <a:spcPts val="500"/>
              </a:spcBef>
              <a:buClr>
                <a:schemeClr val="dk1"/>
              </a:buClr>
              <a:buFont typeface="Arial"/>
              <a:buNone/>
              <a:defRPr sz="2000" b="0" i="0" u="none" strike="noStrike" cap="none">
                <a:solidFill>
                  <a:schemeClr val="dk1"/>
                </a:solidFill>
                <a:latin typeface="Calibri"/>
                <a:ea typeface="Calibri"/>
                <a:cs typeface="Calibri"/>
                <a:sym typeface="Calibri"/>
              </a:defRPr>
            </a:lvl2pPr>
            <a:lvl3pPr marL="914400" marR="0" lvl="2" indent="0" algn="ctr" rtl="0">
              <a:lnSpc>
                <a:spcPct val="90000"/>
              </a:lnSpc>
              <a:spcBef>
                <a:spcPts val="500"/>
              </a:spcBef>
              <a:buClr>
                <a:schemeClr val="dk1"/>
              </a:buClr>
              <a:buFont typeface="Arial"/>
              <a:buNone/>
              <a:defRPr sz="1800" b="0" i="0" u="none" strike="noStrike" cap="none">
                <a:solidFill>
                  <a:schemeClr val="dk1"/>
                </a:solidFill>
                <a:latin typeface="Calibri"/>
                <a:ea typeface="Calibri"/>
                <a:cs typeface="Calibri"/>
                <a:sym typeface="Calibri"/>
              </a:defRPr>
            </a:lvl3pPr>
            <a:lvl4pPr marL="1371600" marR="0" lvl="3" indent="0" algn="ctr" rtl="0">
              <a:lnSpc>
                <a:spcPct val="90000"/>
              </a:lnSpc>
              <a:spcBef>
                <a:spcPts val="500"/>
              </a:spcBef>
              <a:buClr>
                <a:schemeClr val="dk1"/>
              </a:buClr>
              <a:buFont typeface="Arial"/>
              <a:buNone/>
              <a:defRPr sz="1600" b="0" i="0" u="none" strike="noStrike" cap="none">
                <a:solidFill>
                  <a:schemeClr val="dk1"/>
                </a:solidFill>
                <a:latin typeface="Calibri"/>
                <a:ea typeface="Calibri"/>
                <a:cs typeface="Calibri"/>
                <a:sym typeface="Calibri"/>
              </a:defRPr>
            </a:lvl4pPr>
            <a:lvl5pPr marL="1828800" marR="0" lvl="4" indent="0" algn="ctr" rtl="0">
              <a:lnSpc>
                <a:spcPct val="90000"/>
              </a:lnSpc>
              <a:spcBef>
                <a:spcPts val="500"/>
              </a:spcBef>
              <a:buClr>
                <a:schemeClr val="dk1"/>
              </a:buClr>
              <a:buFont typeface="Arial"/>
              <a:buNone/>
              <a:defRPr sz="1600" b="0" i="0" u="none" strike="noStrike" cap="none">
                <a:solidFill>
                  <a:schemeClr val="dk1"/>
                </a:solidFill>
                <a:latin typeface="Calibri"/>
                <a:ea typeface="Calibri"/>
                <a:cs typeface="Calibri"/>
                <a:sym typeface="Calibri"/>
              </a:defRPr>
            </a:lvl5pPr>
            <a:lvl6pPr marL="2286000" marR="0" lvl="5" indent="0" algn="ctr" rtl="0">
              <a:lnSpc>
                <a:spcPct val="90000"/>
              </a:lnSpc>
              <a:spcBef>
                <a:spcPts val="500"/>
              </a:spcBef>
              <a:buClr>
                <a:schemeClr val="dk1"/>
              </a:buClr>
              <a:buFont typeface="Arial"/>
              <a:buNone/>
              <a:defRPr sz="1600" b="0" i="0" u="none" strike="noStrike" cap="none">
                <a:solidFill>
                  <a:schemeClr val="dk1"/>
                </a:solidFill>
                <a:latin typeface="Calibri"/>
                <a:ea typeface="Calibri"/>
                <a:cs typeface="Calibri"/>
                <a:sym typeface="Calibri"/>
              </a:defRPr>
            </a:lvl6pPr>
            <a:lvl7pPr marL="2743200" marR="0" lvl="6" indent="0" algn="ctr" rtl="0">
              <a:lnSpc>
                <a:spcPct val="90000"/>
              </a:lnSpc>
              <a:spcBef>
                <a:spcPts val="500"/>
              </a:spcBef>
              <a:buClr>
                <a:schemeClr val="dk1"/>
              </a:buClr>
              <a:buFont typeface="Arial"/>
              <a:buNone/>
              <a:defRPr sz="1600" b="0" i="0" u="none" strike="noStrike" cap="none">
                <a:solidFill>
                  <a:schemeClr val="dk1"/>
                </a:solidFill>
                <a:latin typeface="Calibri"/>
                <a:ea typeface="Calibri"/>
                <a:cs typeface="Calibri"/>
                <a:sym typeface="Calibri"/>
              </a:defRPr>
            </a:lvl7pPr>
            <a:lvl8pPr marL="3200400" marR="0" lvl="7" indent="0" algn="ctr" rtl="0">
              <a:lnSpc>
                <a:spcPct val="90000"/>
              </a:lnSpc>
              <a:spcBef>
                <a:spcPts val="500"/>
              </a:spcBef>
              <a:buClr>
                <a:schemeClr val="dk1"/>
              </a:buClr>
              <a:buFont typeface="Arial"/>
              <a:buNone/>
              <a:defRPr sz="1600" b="0" i="0" u="none" strike="noStrike" cap="none">
                <a:solidFill>
                  <a:schemeClr val="dk1"/>
                </a:solidFill>
                <a:latin typeface="Calibri"/>
                <a:ea typeface="Calibri"/>
                <a:cs typeface="Calibri"/>
                <a:sym typeface="Calibri"/>
              </a:defRPr>
            </a:lvl8pPr>
            <a:lvl9pPr marL="3657600" marR="0" lvl="8" indent="0" algn="ctr" rtl="0">
              <a:lnSpc>
                <a:spcPct val="90000"/>
              </a:lnSpc>
              <a:spcBef>
                <a:spcPts val="500"/>
              </a:spcBef>
              <a:buClr>
                <a:schemeClr val="dk1"/>
              </a:buClr>
              <a:buFont typeface="Arial"/>
              <a:buNone/>
              <a:defRPr sz="1600" b="0" i="0" u="none" strike="noStrike" cap="none">
                <a:solidFill>
                  <a:schemeClr val="dk1"/>
                </a:solidFill>
                <a:latin typeface="Calibri"/>
                <a:ea typeface="Calibri"/>
                <a:cs typeface="Calibri"/>
                <a:sym typeface="Calibri"/>
              </a:defRPr>
            </a:lvl9pPr>
          </a:lstStyle>
          <a:p>
            <a:endParaRPr/>
          </a:p>
        </p:txBody>
      </p:sp>
      <p:sp>
        <p:nvSpPr>
          <p:cNvPr id="18" name="Shape 18"/>
          <p:cNvSpPr txBox="1">
            <a:spLocks noGrp="1"/>
          </p:cNvSpPr>
          <p:nvPr>
            <p:ph type="dt" idx="10"/>
          </p:nvPr>
        </p:nvSpPr>
        <p:spPr>
          <a:xfrm>
            <a:off x="838200" y="6356350"/>
            <a:ext cx="2743199" cy="365125"/>
          </a:xfrm>
          <a:prstGeom prst="rect">
            <a:avLst/>
          </a:prstGeom>
          <a:noFill/>
          <a:ln>
            <a:noFill/>
          </a:ln>
        </p:spPr>
        <p:txBody>
          <a:bodyPr lIns="91425" tIns="91425" rIns="91425" bIns="91425" anchor="ctr" anchorCtr="0"/>
          <a:lstStyle>
            <a:lvl1pPr marL="0" marR="0" lvl="0" indent="0" algn="l"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19" name="Shape 19"/>
          <p:cNvSpPr txBox="1">
            <a:spLocks noGrp="1"/>
          </p:cNvSpPr>
          <p:nvPr>
            <p:ph type="ftr" idx="11"/>
          </p:nvPr>
        </p:nvSpPr>
        <p:spPr>
          <a:xfrm>
            <a:off x="4038600" y="6356350"/>
            <a:ext cx="4114800" cy="365125"/>
          </a:xfrm>
          <a:prstGeom prst="rect">
            <a:avLst/>
          </a:prstGeom>
          <a:noFill/>
          <a:ln>
            <a:noFill/>
          </a:ln>
        </p:spPr>
        <p:txBody>
          <a:bodyPr lIns="91425" tIns="91425" rIns="91425" bIns="91425" anchor="ctr" anchorCtr="0"/>
          <a:lstStyle>
            <a:lvl1pPr marL="0" marR="0" lvl="0" indent="0" algn="ctr"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20" name="Shape 20"/>
          <p:cNvSpPr txBox="1">
            <a:spLocks noGrp="1"/>
          </p:cNvSpPr>
          <p:nvPr>
            <p:ph type="sldNum" idx="12"/>
          </p:nvPr>
        </p:nvSpPr>
        <p:spPr>
          <a:xfrm>
            <a:off x="8610600" y="6356350"/>
            <a:ext cx="27431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pt-BR" sz="1200" b="0" i="0" u="none" strike="noStrike" cap="none">
                <a:solidFill>
                  <a:srgbClr val="888888"/>
                </a:solidFill>
                <a:latin typeface="Calibri"/>
                <a:ea typeface="Calibri"/>
                <a:cs typeface="Calibri"/>
                <a:sym typeface="Calibri"/>
              </a:rPr>
              <a:t>‹#›</a:t>
            </a:fld>
            <a:endParaRPr lang="pt-BR"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cSld name="Title and Vertical Text">
    <p:spTree>
      <p:nvGrpSpPr>
        <p:cNvPr id="1" name="Shape 72"/>
        <p:cNvGrpSpPr/>
        <p:nvPr/>
      </p:nvGrpSpPr>
      <p:grpSpPr>
        <a:xfrm>
          <a:off x="0" y="0"/>
          <a:ext cx="0" cy="0"/>
          <a:chOff x="0" y="0"/>
          <a:chExt cx="0" cy="0"/>
        </a:xfrm>
      </p:grpSpPr>
      <p:sp>
        <p:nvSpPr>
          <p:cNvPr id="73" name="Shape 73"/>
          <p:cNvSpPr txBox="1">
            <a:spLocks noGrp="1"/>
          </p:cNvSpPr>
          <p:nvPr>
            <p:ph type="title"/>
          </p:nvPr>
        </p:nvSpPr>
        <p:spPr>
          <a:xfrm>
            <a:off x="838200" y="365125"/>
            <a:ext cx="10515599" cy="1325562"/>
          </a:xfrm>
          <a:prstGeom prst="rect">
            <a:avLst/>
          </a:prstGeom>
          <a:noFill/>
          <a:ln>
            <a:noFill/>
          </a:ln>
        </p:spPr>
        <p:txBody>
          <a:bodyPr lIns="91425" tIns="91425" rIns="91425" bIns="91425" anchor="ctr" anchorCtr="0"/>
          <a:lstStyle>
            <a:lvl1pPr marL="0" marR="0" lvl="0" indent="0" algn="l" rtl="0">
              <a:lnSpc>
                <a:spcPct val="90000"/>
              </a:lnSpc>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74" name="Shape 74"/>
          <p:cNvSpPr txBox="1">
            <a:spLocks noGrp="1"/>
          </p:cNvSpPr>
          <p:nvPr>
            <p:ph type="body" idx="1"/>
          </p:nvPr>
        </p:nvSpPr>
        <p:spPr>
          <a:xfrm rot="5400000">
            <a:off x="3920331" y="-1256505"/>
            <a:ext cx="4351338" cy="10515599"/>
          </a:xfrm>
          <a:prstGeom prst="rect">
            <a:avLst/>
          </a:prstGeom>
          <a:noFill/>
          <a:ln>
            <a:noFill/>
          </a:ln>
        </p:spPr>
        <p:txBody>
          <a:bodyPr lIns="91425" tIns="91425" rIns="91425" bIns="91425" anchor="t" anchorCtr="0"/>
          <a:lstStyle>
            <a:lvl1pPr marL="228600" marR="0" lvl="0" indent="-50800" algn="l" rtl="0">
              <a:lnSpc>
                <a:spcPct val="90000"/>
              </a:lnSpc>
              <a:spcBef>
                <a:spcPts val="100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1pPr>
            <a:lvl2pPr marL="685800" marR="0" lvl="1" indent="-76200" algn="l" rtl="0">
              <a:lnSpc>
                <a:spcPct val="90000"/>
              </a:lnSpc>
              <a:spcBef>
                <a:spcPts val="50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2pPr>
            <a:lvl3pPr marL="1143000" marR="0" lvl="2" indent="-101600" algn="l" rtl="0">
              <a:lnSpc>
                <a:spcPct val="90000"/>
              </a:lnSpc>
              <a:spcBef>
                <a:spcPts val="5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0200" marR="0" lvl="3"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5" name="Shape 75"/>
          <p:cNvSpPr txBox="1">
            <a:spLocks noGrp="1"/>
          </p:cNvSpPr>
          <p:nvPr>
            <p:ph type="dt" idx="10"/>
          </p:nvPr>
        </p:nvSpPr>
        <p:spPr>
          <a:xfrm>
            <a:off x="838200" y="6356350"/>
            <a:ext cx="2743199" cy="365125"/>
          </a:xfrm>
          <a:prstGeom prst="rect">
            <a:avLst/>
          </a:prstGeom>
          <a:noFill/>
          <a:ln>
            <a:noFill/>
          </a:ln>
        </p:spPr>
        <p:txBody>
          <a:bodyPr lIns="91425" tIns="91425" rIns="91425" bIns="91425" anchor="ctr" anchorCtr="0"/>
          <a:lstStyle>
            <a:lvl1pPr marL="0" marR="0" lvl="0" indent="0" algn="l"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76" name="Shape 76"/>
          <p:cNvSpPr txBox="1">
            <a:spLocks noGrp="1"/>
          </p:cNvSpPr>
          <p:nvPr>
            <p:ph type="ftr" idx="11"/>
          </p:nvPr>
        </p:nvSpPr>
        <p:spPr>
          <a:xfrm>
            <a:off x="4038600" y="6356350"/>
            <a:ext cx="4114800" cy="365125"/>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77" name="Shape 77"/>
          <p:cNvSpPr txBox="1">
            <a:spLocks noGrp="1"/>
          </p:cNvSpPr>
          <p:nvPr>
            <p:ph type="sldNum" idx="12"/>
          </p:nvPr>
        </p:nvSpPr>
        <p:spPr>
          <a:xfrm>
            <a:off x="8610600" y="6356350"/>
            <a:ext cx="27431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pt-BR" sz="1200">
                <a:solidFill>
                  <a:srgbClr val="888888"/>
                </a:solidFill>
                <a:latin typeface="Calibri"/>
                <a:ea typeface="Calibri"/>
                <a:cs typeface="Calibri"/>
                <a:sym typeface="Calibri"/>
              </a:rPr>
              <a:t>‹#›</a:t>
            </a:fld>
            <a:endParaRPr lang="pt-BR" sz="1200">
              <a:solidFill>
                <a:srgbClr val="888888"/>
              </a:solidFill>
              <a:latin typeface="Calibri"/>
              <a:ea typeface="Calibri"/>
              <a:cs typeface="Calibri"/>
              <a:sym typeface="Calibri"/>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cSld name="Vertical Title and Text">
    <p:spTree>
      <p:nvGrpSpPr>
        <p:cNvPr id="1" name="Shape 78"/>
        <p:cNvGrpSpPr/>
        <p:nvPr/>
      </p:nvGrpSpPr>
      <p:grpSpPr>
        <a:xfrm>
          <a:off x="0" y="0"/>
          <a:ext cx="0" cy="0"/>
          <a:chOff x="0" y="0"/>
          <a:chExt cx="0" cy="0"/>
        </a:xfrm>
      </p:grpSpPr>
      <p:sp>
        <p:nvSpPr>
          <p:cNvPr id="79" name="Shape 79"/>
          <p:cNvSpPr txBox="1">
            <a:spLocks noGrp="1"/>
          </p:cNvSpPr>
          <p:nvPr>
            <p:ph type="title"/>
          </p:nvPr>
        </p:nvSpPr>
        <p:spPr>
          <a:xfrm rot="5400000">
            <a:off x="7133431" y="1956594"/>
            <a:ext cx="5811838" cy="2628899"/>
          </a:xfrm>
          <a:prstGeom prst="rect">
            <a:avLst/>
          </a:prstGeom>
          <a:noFill/>
          <a:ln>
            <a:noFill/>
          </a:ln>
        </p:spPr>
        <p:txBody>
          <a:bodyPr lIns="91425" tIns="91425" rIns="91425" bIns="91425" anchor="ctr" anchorCtr="0"/>
          <a:lstStyle>
            <a:lvl1pPr marL="0" marR="0" lvl="0" indent="0" algn="l" rtl="0">
              <a:lnSpc>
                <a:spcPct val="90000"/>
              </a:lnSpc>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80" name="Shape 80"/>
          <p:cNvSpPr txBox="1">
            <a:spLocks noGrp="1"/>
          </p:cNvSpPr>
          <p:nvPr>
            <p:ph type="body" idx="1"/>
          </p:nvPr>
        </p:nvSpPr>
        <p:spPr>
          <a:xfrm rot="5400000">
            <a:off x="1799431" y="-596105"/>
            <a:ext cx="5811838" cy="7734299"/>
          </a:xfrm>
          <a:prstGeom prst="rect">
            <a:avLst/>
          </a:prstGeom>
          <a:noFill/>
          <a:ln>
            <a:noFill/>
          </a:ln>
        </p:spPr>
        <p:txBody>
          <a:bodyPr lIns="91425" tIns="91425" rIns="91425" bIns="91425" anchor="t" anchorCtr="0"/>
          <a:lstStyle>
            <a:lvl1pPr marL="228600" marR="0" lvl="0" indent="-50800" algn="l" rtl="0">
              <a:lnSpc>
                <a:spcPct val="90000"/>
              </a:lnSpc>
              <a:spcBef>
                <a:spcPts val="100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1pPr>
            <a:lvl2pPr marL="685800" marR="0" lvl="1" indent="-76200" algn="l" rtl="0">
              <a:lnSpc>
                <a:spcPct val="90000"/>
              </a:lnSpc>
              <a:spcBef>
                <a:spcPts val="50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2pPr>
            <a:lvl3pPr marL="1143000" marR="0" lvl="2" indent="-101600" algn="l" rtl="0">
              <a:lnSpc>
                <a:spcPct val="90000"/>
              </a:lnSpc>
              <a:spcBef>
                <a:spcPts val="5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0200" marR="0" lvl="3"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1" name="Shape 81"/>
          <p:cNvSpPr txBox="1">
            <a:spLocks noGrp="1"/>
          </p:cNvSpPr>
          <p:nvPr>
            <p:ph type="dt" idx="10"/>
          </p:nvPr>
        </p:nvSpPr>
        <p:spPr>
          <a:xfrm>
            <a:off x="838200" y="6356350"/>
            <a:ext cx="2743199" cy="365125"/>
          </a:xfrm>
          <a:prstGeom prst="rect">
            <a:avLst/>
          </a:prstGeom>
          <a:noFill/>
          <a:ln>
            <a:noFill/>
          </a:ln>
        </p:spPr>
        <p:txBody>
          <a:bodyPr lIns="91425" tIns="91425" rIns="91425" bIns="91425" anchor="ctr" anchorCtr="0"/>
          <a:lstStyle>
            <a:lvl1pPr marL="0" marR="0" lvl="0" indent="0" algn="l"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82" name="Shape 82"/>
          <p:cNvSpPr txBox="1">
            <a:spLocks noGrp="1"/>
          </p:cNvSpPr>
          <p:nvPr>
            <p:ph type="ftr" idx="11"/>
          </p:nvPr>
        </p:nvSpPr>
        <p:spPr>
          <a:xfrm>
            <a:off x="4038600" y="6356350"/>
            <a:ext cx="4114800" cy="365125"/>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83" name="Shape 83"/>
          <p:cNvSpPr txBox="1">
            <a:spLocks noGrp="1"/>
          </p:cNvSpPr>
          <p:nvPr>
            <p:ph type="sldNum" idx="12"/>
          </p:nvPr>
        </p:nvSpPr>
        <p:spPr>
          <a:xfrm>
            <a:off x="8610600" y="6356350"/>
            <a:ext cx="27431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pt-BR" sz="1200">
                <a:solidFill>
                  <a:srgbClr val="888888"/>
                </a:solidFill>
                <a:latin typeface="Calibri"/>
                <a:ea typeface="Calibri"/>
                <a:cs typeface="Calibri"/>
                <a:sym typeface="Calibri"/>
              </a:rPr>
              <a:t>‹#›</a:t>
            </a:fld>
            <a:endParaRPr lang="pt-BR" sz="1200">
              <a:solidFill>
                <a:srgbClr val="888888"/>
              </a:solidFill>
              <a:latin typeface="Calibri"/>
              <a:ea typeface="Calibri"/>
              <a:cs typeface="Calibri"/>
              <a:sym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21"/>
        <p:cNvGrpSpPr/>
        <p:nvPr/>
      </p:nvGrpSpPr>
      <p:grpSpPr>
        <a:xfrm>
          <a:off x="0" y="0"/>
          <a:ext cx="0" cy="0"/>
          <a:chOff x="0" y="0"/>
          <a:chExt cx="0" cy="0"/>
        </a:xfrm>
      </p:grpSpPr>
      <p:sp>
        <p:nvSpPr>
          <p:cNvPr id="22" name="Shape 22"/>
          <p:cNvSpPr txBox="1">
            <a:spLocks noGrp="1"/>
          </p:cNvSpPr>
          <p:nvPr>
            <p:ph type="title"/>
          </p:nvPr>
        </p:nvSpPr>
        <p:spPr>
          <a:xfrm>
            <a:off x="838200" y="365125"/>
            <a:ext cx="10515599" cy="1325562"/>
          </a:xfrm>
          <a:prstGeom prst="rect">
            <a:avLst/>
          </a:prstGeom>
          <a:noFill/>
          <a:ln>
            <a:noFill/>
          </a:ln>
        </p:spPr>
        <p:txBody>
          <a:bodyPr lIns="91425" tIns="91425" rIns="91425" bIns="91425" anchor="ctr" anchorCtr="0"/>
          <a:lstStyle>
            <a:lvl1pPr marL="0" marR="0" lvl="0" indent="0" algn="l" rtl="0">
              <a:lnSpc>
                <a:spcPct val="90000"/>
              </a:lnSpc>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23" name="Shape 23"/>
          <p:cNvSpPr txBox="1">
            <a:spLocks noGrp="1"/>
          </p:cNvSpPr>
          <p:nvPr>
            <p:ph type="body" idx="1"/>
          </p:nvPr>
        </p:nvSpPr>
        <p:spPr>
          <a:xfrm>
            <a:off x="838200" y="1825625"/>
            <a:ext cx="10515599" cy="4351338"/>
          </a:xfrm>
          <a:prstGeom prst="rect">
            <a:avLst/>
          </a:prstGeom>
          <a:noFill/>
          <a:ln>
            <a:noFill/>
          </a:ln>
        </p:spPr>
        <p:txBody>
          <a:bodyPr lIns="91425" tIns="91425" rIns="91425" bIns="91425" anchor="t" anchorCtr="0"/>
          <a:lstStyle>
            <a:lvl1pPr marL="228600" marR="0" lvl="0" indent="-50800" algn="l" rtl="0">
              <a:lnSpc>
                <a:spcPct val="90000"/>
              </a:lnSpc>
              <a:spcBef>
                <a:spcPts val="100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1pPr>
            <a:lvl2pPr marL="685800" marR="0" lvl="1" indent="-76200" algn="l" rtl="0">
              <a:lnSpc>
                <a:spcPct val="90000"/>
              </a:lnSpc>
              <a:spcBef>
                <a:spcPts val="50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2pPr>
            <a:lvl3pPr marL="1143000" marR="0" lvl="2" indent="-101600" algn="l" rtl="0">
              <a:lnSpc>
                <a:spcPct val="90000"/>
              </a:lnSpc>
              <a:spcBef>
                <a:spcPts val="5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0200" marR="0" lvl="3"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4" name="Shape 24"/>
          <p:cNvSpPr txBox="1">
            <a:spLocks noGrp="1"/>
          </p:cNvSpPr>
          <p:nvPr>
            <p:ph type="dt" idx="10"/>
          </p:nvPr>
        </p:nvSpPr>
        <p:spPr>
          <a:xfrm>
            <a:off x="838200" y="6356350"/>
            <a:ext cx="2743199" cy="365125"/>
          </a:xfrm>
          <a:prstGeom prst="rect">
            <a:avLst/>
          </a:prstGeom>
          <a:noFill/>
          <a:ln>
            <a:noFill/>
          </a:ln>
        </p:spPr>
        <p:txBody>
          <a:bodyPr lIns="91425" tIns="91425" rIns="91425" bIns="91425" anchor="ctr" anchorCtr="0"/>
          <a:lstStyle>
            <a:lvl1pPr marL="0" marR="0" lvl="0" indent="0" algn="l"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25" name="Shape 25"/>
          <p:cNvSpPr txBox="1">
            <a:spLocks noGrp="1"/>
          </p:cNvSpPr>
          <p:nvPr>
            <p:ph type="ftr" idx="11"/>
          </p:nvPr>
        </p:nvSpPr>
        <p:spPr>
          <a:xfrm>
            <a:off x="4038600" y="6356350"/>
            <a:ext cx="4114800" cy="365125"/>
          </a:xfrm>
          <a:prstGeom prst="rect">
            <a:avLst/>
          </a:prstGeom>
          <a:noFill/>
          <a:ln>
            <a:noFill/>
          </a:ln>
        </p:spPr>
        <p:txBody>
          <a:bodyPr lIns="91425" tIns="91425" rIns="91425" bIns="91425" anchor="ctr" anchorCtr="0"/>
          <a:lstStyle>
            <a:lvl1pPr marL="0" marR="0" lvl="0" indent="0" algn="ctr"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26" name="Shape 26"/>
          <p:cNvSpPr txBox="1">
            <a:spLocks noGrp="1"/>
          </p:cNvSpPr>
          <p:nvPr>
            <p:ph type="sldNum" idx="12"/>
          </p:nvPr>
        </p:nvSpPr>
        <p:spPr>
          <a:xfrm>
            <a:off x="8610600" y="6356350"/>
            <a:ext cx="27431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pt-BR" sz="1200" b="0" i="0" u="none" strike="noStrike" cap="none">
                <a:solidFill>
                  <a:srgbClr val="888888"/>
                </a:solidFill>
                <a:latin typeface="Calibri"/>
                <a:ea typeface="Calibri"/>
                <a:cs typeface="Calibri"/>
                <a:sym typeface="Calibri"/>
              </a:rPr>
              <a:t>‹#›</a:t>
            </a:fld>
            <a:endParaRPr lang="pt-BR"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27"/>
        <p:cNvGrpSpPr/>
        <p:nvPr/>
      </p:nvGrpSpPr>
      <p:grpSpPr>
        <a:xfrm>
          <a:off x="0" y="0"/>
          <a:ext cx="0" cy="0"/>
          <a:chOff x="0" y="0"/>
          <a:chExt cx="0" cy="0"/>
        </a:xfrm>
      </p:grpSpPr>
      <p:sp>
        <p:nvSpPr>
          <p:cNvPr id="28" name="Shape 28"/>
          <p:cNvSpPr txBox="1">
            <a:spLocks noGrp="1"/>
          </p:cNvSpPr>
          <p:nvPr>
            <p:ph type="title"/>
          </p:nvPr>
        </p:nvSpPr>
        <p:spPr>
          <a:xfrm>
            <a:off x="831850" y="1709738"/>
            <a:ext cx="10515599" cy="2852737"/>
          </a:xfrm>
          <a:prstGeom prst="rect">
            <a:avLst/>
          </a:prstGeom>
          <a:noFill/>
          <a:ln>
            <a:noFill/>
          </a:ln>
        </p:spPr>
        <p:txBody>
          <a:bodyPr lIns="91425" tIns="91425" rIns="91425" bIns="91425" anchor="b" anchorCtr="0"/>
          <a:lstStyle>
            <a:lvl1pPr marL="0" marR="0" lvl="0" indent="0" algn="l" rtl="0">
              <a:lnSpc>
                <a:spcPct val="90000"/>
              </a:lnSpc>
              <a:spcBef>
                <a:spcPts val="0"/>
              </a:spcBef>
              <a:buClr>
                <a:schemeClr val="dk1"/>
              </a:buClr>
              <a:buFont typeface="Calibri"/>
              <a:buNone/>
              <a:defRPr sz="60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29" name="Shape 29"/>
          <p:cNvSpPr txBox="1">
            <a:spLocks noGrp="1"/>
          </p:cNvSpPr>
          <p:nvPr>
            <p:ph type="body" idx="1"/>
          </p:nvPr>
        </p:nvSpPr>
        <p:spPr>
          <a:xfrm>
            <a:off x="831850" y="4589462"/>
            <a:ext cx="10515599" cy="1500187"/>
          </a:xfrm>
          <a:prstGeom prst="rect">
            <a:avLst/>
          </a:prstGeom>
          <a:noFill/>
          <a:ln>
            <a:noFill/>
          </a:ln>
        </p:spPr>
        <p:txBody>
          <a:bodyPr lIns="91425" tIns="91425" rIns="91425" bIns="91425" anchor="t" anchorCtr="0"/>
          <a:lstStyle>
            <a:lvl1pPr marL="0" marR="0" lvl="0" indent="0" algn="l" rtl="0">
              <a:lnSpc>
                <a:spcPct val="90000"/>
              </a:lnSpc>
              <a:spcBef>
                <a:spcPts val="1000"/>
              </a:spcBef>
              <a:buClr>
                <a:srgbClr val="888888"/>
              </a:buClr>
              <a:buFont typeface="Arial"/>
              <a:buNone/>
              <a:defRPr sz="2400" b="0" i="0" u="none" strike="noStrike" cap="none">
                <a:solidFill>
                  <a:srgbClr val="888888"/>
                </a:solidFill>
                <a:latin typeface="Calibri"/>
                <a:ea typeface="Calibri"/>
                <a:cs typeface="Calibri"/>
                <a:sym typeface="Calibri"/>
              </a:defRPr>
            </a:lvl1pPr>
            <a:lvl2pPr marL="457200" marR="0" lvl="1" indent="0" algn="l" rtl="0">
              <a:lnSpc>
                <a:spcPct val="90000"/>
              </a:lnSpc>
              <a:spcBef>
                <a:spcPts val="500"/>
              </a:spcBef>
              <a:buClr>
                <a:srgbClr val="888888"/>
              </a:buClr>
              <a:buFont typeface="Arial"/>
              <a:buNone/>
              <a:defRPr sz="2000" b="0" i="0" u="none" strike="noStrike" cap="none">
                <a:solidFill>
                  <a:srgbClr val="888888"/>
                </a:solidFill>
                <a:latin typeface="Calibri"/>
                <a:ea typeface="Calibri"/>
                <a:cs typeface="Calibri"/>
                <a:sym typeface="Calibri"/>
              </a:defRPr>
            </a:lvl2pPr>
            <a:lvl3pPr marL="914400" marR="0" lvl="2" indent="0" algn="l" rtl="0">
              <a:lnSpc>
                <a:spcPct val="90000"/>
              </a:lnSpc>
              <a:spcBef>
                <a:spcPts val="500"/>
              </a:spcBef>
              <a:buClr>
                <a:srgbClr val="888888"/>
              </a:buClr>
              <a:buFont typeface="Arial"/>
              <a:buNone/>
              <a:defRPr sz="1800" b="0" i="0" u="none" strike="noStrike" cap="none">
                <a:solidFill>
                  <a:srgbClr val="888888"/>
                </a:solidFill>
                <a:latin typeface="Calibri"/>
                <a:ea typeface="Calibri"/>
                <a:cs typeface="Calibri"/>
                <a:sym typeface="Calibri"/>
              </a:defRPr>
            </a:lvl3pPr>
            <a:lvl4pPr marL="1371600" marR="0" lvl="3" indent="0" algn="l" rtl="0">
              <a:lnSpc>
                <a:spcPct val="90000"/>
              </a:lnSpc>
              <a:spcBef>
                <a:spcPts val="500"/>
              </a:spcBef>
              <a:buClr>
                <a:srgbClr val="888888"/>
              </a:buClr>
              <a:buFont typeface="Arial"/>
              <a:buNone/>
              <a:defRPr sz="1600" b="0" i="0" u="none" strike="noStrike" cap="none">
                <a:solidFill>
                  <a:srgbClr val="888888"/>
                </a:solidFill>
                <a:latin typeface="Calibri"/>
                <a:ea typeface="Calibri"/>
                <a:cs typeface="Calibri"/>
                <a:sym typeface="Calibri"/>
              </a:defRPr>
            </a:lvl4pPr>
            <a:lvl5pPr marL="1828800" marR="0" lvl="4" indent="0" algn="l" rtl="0">
              <a:lnSpc>
                <a:spcPct val="90000"/>
              </a:lnSpc>
              <a:spcBef>
                <a:spcPts val="500"/>
              </a:spcBef>
              <a:buClr>
                <a:srgbClr val="888888"/>
              </a:buClr>
              <a:buFont typeface="Arial"/>
              <a:buNone/>
              <a:defRPr sz="1600" b="0" i="0" u="none" strike="noStrike" cap="none">
                <a:solidFill>
                  <a:srgbClr val="888888"/>
                </a:solidFill>
                <a:latin typeface="Calibri"/>
                <a:ea typeface="Calibri"/>
                <a:cs typeface="Calibri"/>
                <a:sym typeface="Calibri"/>
              </a:defRPr>
            </a:lvl5pPr>
            <a:lvl6pPr marL="2286000" marR="0" lvl="5" indent="0" algn="l" rtl="0">
              <a:lnSpc>
                <a:spcPct val="90000"/>
              </a:lnSpc>
              <a:spcBef>
                <a:spcPts val="500"/>
              </a:spcBef>
              <a:buClr>
                <a:srgbClr val="888888"/>
              </a:buClr>
              <a:buFont typeface="Arial"/>
              <a:buNone/>
              <a:defRPr sz="1600" b="0" i="0" u="none" strike="noStrike" cap="none">
                <a:solidFill>
                  <a:srgbClr val="888888"/>
                </a:solidFill>
                <a:latin typeface="Calibri"/>
                <a:ea typeface="Calibri"/>
                <a:cs typeface="Calibri"/>
                <a:sym typeface="Calibri"/>
              </a:defRPr>
            </a:lvl6pPr>
            <a:lvl7pPr marL="2743200" marR="0" lvl="6" indent="0" algn="l" rtl="0">
              <a:lnSpc>
                <a:spcPct val="90000"/>
              </a:lnSpc>
              <a:spcBef>
                <a:spcPts val="500"/>
              </a:spcBef>
              <a:buClr>
                <a:srgbClr val="888888"/>
              </a:buClr>
              <a:buFont typeface="Arial"/>
              <a:buNone/>
              <a:defRPr sz="1600" b="0" i="0" u="none" strike="noStrike" cap="none">
                <a:solidFill>
                  <a:srgbClr val="888888"/>
                </a:solidFill>
                <a:latin typeface="Calibri"/>
                <a:ea typeface="Calibri"/>
                <a:cs typeface="Calibri"/>
                <a:sym typeface="Calibri"/>
              </a:defRPr>
            </a:lvl7pPr>
            <a:lvl8pPr marL="3200400" marR="0" lvl="7" indent="0" algn="l" rtl="0">
              <a:lnSpc>
                <a:spcPct val="90000"/>
              </a:lnSpc>
              <a:spcBef>
                <a:spcPts val="500"/>
              </a:spcBef>
              <a:buClr>
                <a:srgbClr val="888888"/>
              </a:buClr>
              <a:buFont typeface="Arial"/>
              <a:buNone/>
              <a:defRPr sz="1600" b="0" i="0" u="none" strike="noStrike" cap="none">
                <a:solidFill>
                  <a:srgbClr val="888888"/>
                </a:solidFill>
                <a:latin typeface="Calibri"/>
                <a:ea typeface="Calibri"/>
                <a:cs typeface="Calibri"/>
                <a:sym typeface="Calibri"/>
              </a:defRPr>
            </a:lvl8pPr>
            <a:lvl9pPr marL="3657600" marR="0" lvl="8" indent="0" algn="l" rtl="0">
              <a:lnSpc>
                <a:spcPct val="90000"/>
              </a:lnSpc>
              <a:spcBef>
                <a:spcPts val="500"/>
              </a:spcBef>
              <a:buClr>
                <a:srgbClr val="888888"/>
              </a:buClr>
              <a:buFont typeface="Arial"/>
              <a:buNone/>
              <a:defRPr sz="1600" b="0" i="0" u="none" strike="noStrike" cap="none">
                <a:solidFill>
                  <a:srgbClr val="888888"/>
                </a:solidFill>
                <a:latin typeface="Calibri"/>
                <a:ea typeface="Calibri"/>
                <a:cs typeface="Calibri"/>
                <a:sym typeface="Calibri"/>
              </a:defRPr>
            </a:lvl9pPr>
          </a:lstStyle>
          <a:p>
            <a:endParaRPr/>
          </a:p>
        </p:txBody>
      </p:sp>
      <p:sp>
        <p:nvSpPr>
          <p:cNvPr id="30" name="Shape 30"/>
          <p:cNvSpPr txBox="1">
            <a:spLocks noGrp="1"/>
          </p:cNvSpPr>
          <p:nvPr>
            <p:ph type="dt" idx="10"/>
          </p:nvPr>
        </p:nvSpPr>
        <p:spPr>
          <a:xfrm>
            <a:off x="838200" y="6356350"/>
            <a:ext cx="2743199" cy="365125"/>
          </a:xfrm>
          <a:prstGeom prst="rect">
            <a:avLst/>
          </a:prstGeom>
          <a:noFill/>
          <a:ln>
            <a:noFill/>
          </a:ln>
        </p:spPr>
        <p:txBody>
          <a:bodyPr lIns="91425" tIns="91425" rIns="91425" bIns="91425" anchor="ctr" anchorCtr="0"/>
          <a:lstStyle>
            <a:lvl1pPr marL="0" marR="0" lvl="0" indent="0" algn="l"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31" name="Shape 31"/>
          <p:cNvSpPr txBox="1">
            <a:spLocks noGrp="1"/>
          </p:cNvSpPr>
          <p:nvPr>
            <p:ph type="ftr" idx="11"/>
          </p:nvPr>
        </p:nvSpPr>
        <p:spPr>
          <a:xfrm>
            <a:off x="4038600" y="6356350"/>
            <a:ext cx="4114800" cy="365125"/>
          </a:xfrm>
          <a:prstGeom prst="rect">
            <a:avLst/>
          </a:prstGeom>
          <a:noFill/>
          <a:ln>
            <a:noFill/>
          </a:ln>
        </p:spPr>
        <p:txBody>
          <a:bodyPr lIns="91425" tIns="91425" rIns="91425" bIns="91425" anchor="ctr" anchorCtr="0"/>
          <a:lstStyle>
            <a:lvl1pPr marL="0" marR="0" lvl="0" indent="0" algn="ctr"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32" name="Shape 32"/>
          <p:cNvSpPr txBox="1">
            <a:spLocks noGrp="1"/>
          </p:cNvSpPr>
          <p:nvPr>
            <p:ph type="sldNum" idx="12"/>
          </p:nvPr>
        </p:nvSpPr>
        <p:spPr>
          <a:xfrm>
            <a:off x="8610600" y="6356350"/>
            <a:ext cx="27431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pt-BR" sz="1200" b="0" i="0" u="none" strike="noStrike" cap="none">
                <a:solidFill>
                  <a:srgbClr val="888888"/>
                </a:solidFill>
                <a:latin typeface="Calibri"/>
                <a:ea typeface="Calibri"/>
                <a:cs typeface="Calibri"/>
                <a:sym typeface="Calibri"/>
              </a:rPr>
              <a:t>‹#›</a:t>
            </a:fld>
            <a:endParaRPr lang="pt-BR"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Shape 33"/>
        <p:cNvGrpSpPr/>
        <p:nvPr/>
      </p:nvGrpSpPr>
      <p:grpSpPr>
        <a:xfrm>
          <a:off x="0" y="0"/>
          <a:ext cx="0" cy="0"/>
          <a:chOff x="0" y="0"/>
          <a:chExt cx="0" cy="0"/>
        </a:xfrm>
      </p:grpSpPr>
      <p:sp>
        <p:nvSpPr>
          <p:cNvPr id="34" name="Shape 34"/>
          <p:cNvSpPr txBox="1">
            <a:spLocks noGrp="1"/>
          </p:cNvSpPr>
          <p:nvPr>
            <p:ph type="title"/>
          </p:nvPr>
        </p:nvSpPr>
        <p:spPr>
          <a:xfrm>
            <a:off x="838200" y="365125"/>
            <a:ext cx="10515599" cy="1325562"/>
          </a:xfrm>
          <a:prstGeom prst="rect">
            <a:avLst/>
          </a:prstGeom>
          <a:noFill/>
          <a:ln>
            <a:noFill/>
          </a:ln>
        </p:spPr>
        <p:txBody>
          <a:bodyPr lIns="91425" tIns="91425" rIns="91425" bIns="91425" anchor="ctr" anchorCtr="0"/>
          <a:lstStyle>
            <a:lvl1pPr marL="0" marR="0" lvl="0" indent="0" algn="l" rtl="0">
              <a:lnSpc>
                <a:spcPct val="90000"/>
              </a:lnSpc>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5" name="Shape 35"/>
          <p:cNvSpPr txBox="1">
            <a:spLocks noGrp="1"/>
          </p:cNvSpPr>
          <p:nvPr>
            <p:ph type="body" idx="1"/>
          </p:nvPr>
        </p:nvSpPr>
        <p:spPr>
          <a:xfrm>
            <a:off x="838200" y="1825625"/>
            <a:ext cx="5181600" cy="4351338"/>
          </a:xfrm>
          <a:prstGeom prst="rect">
            <a:avLst/>
          </a:prstGeom>
          <a:noFill/>
          <a:ln>
            <a:noFill/>
          </a:ln>
        </p:spPr>
        <p:txBody>
          <a:bodyPr lIns="91425" tIns="91425" rIns="91425" bIns="91425" anchor="t" anchorCtr="0"/>
          <a:lstStyle>
            <a:lvl1pPr marL="228600" marR="0" lvl="0" indent="-50800" algn="l" rtl="0">
              <a:lnSpc>
                <a:spcPct val="90000"/>
              </a:lnSpc>
              <a:spcBef>
                <a:spcPts val="100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1pPr>
            <a:lvl2pPr marL="685800" marR="0" lvl="1" indent="-76200" algn="l" rtl="0">
              <a:lnSpc>
                <a:spcPct val="90000"/>
              </a:lnSpc>
              <a:spcBef>
                <a:spcPts val="50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2pPr>
            <a:lvl3pPr marL="1143000" marR="0" lvl="2" indent="-101600" algn="l" rtl="0">
              <a:lnSpc>
                <a:spcPct val="90000"/>
              </a:lnSpc>
              <a:spcBef>
                <a:spcPts val="5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0200" marR="0" lvl="3"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6" name="Shape 36"/>
          <p:cNvSpPr txBox="1">
            <a:spLocks noGrp="1"/>
          </p:cNvSpPr>
          <p:nvPr>
            <p:ph type="body" idx="2"/>
          </p:nvPr>
        </p:nvSpPr>
        <p:spPr>
          <a:xfrm>
            <a:off x="6172200" y="1825625"/>
            <a:ext cx="5181600" cy="4351338"/>
          </a:xfrm>
          <a:prstGeom prst="rect">
            <a:avLst/>
          </a:prstGeom>
          <a:noFill/>
          <a:ln>
            <a:noFill/>
          </a:ln>
        </p:spPr>
        <p:txBody>
          <a:bodyPr lIns="91425" tIns="91425" rIns="91425" bIns="91425" anchor="t" anchorCtr="0"/>
          <a:lstStyle>
            <a:lvl1pPr marL="228600" marR="0" lvl="0" indent="-50800" algn="l" rtl="0">
              <a:lnSpc>
                <a:spcPct val="90000"/>
              </a:lnSpc>
              <a:spcBef>
                <a:spcPts val="100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1pPr>
            <a:lvl2pPr marL="685800" marR="0" lvl="1" indent="-76200" algn="l" rtl="0">
              <a:lnSpc>
                <a:spcPct val="90000"/>
              </a:lnSpc>
              <a:spcBef>
                <a:spcPts val="50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2pPr>
            <a:lvl3pPr marL="1143000" marR="0" lvl="2" indent="-101600" algn="l" rtl="0">
              <a:lnSpc>
                <a:spcPct val="90000"/>
              </a:lnSpc>
              <a:spcBef>
                <a:spcPts val="5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0200" marR="0" lvl="3"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7" name="Shape 37"/>
          <p:cNvSpPr txBox="1">
            <a:spLocks noGrp="1"/>
          </p:cNvSpPr>
          <p:nvPr>
            <p:ph type="dt" idx="10"/>
          </p:nvPr>
        </p:nvSpPr>
        <p:spPr>
          <a:xfrm>
            <a:off x="838200" y="6356350"/>
            <a:ext cx="2743199" cy="365125"/>
          </a:xfrm>
          <a:prstGeom prst="rect">
            <a:avLst/>
          </a:prstGeom>
          <a:noFill/>
          <a:ln>
            <a:noFill/>
          </a:ln>
        </p:spPr>
        <p:txBody>
          <a:bodyPr lIns="91425" tIns="91425" rIns="91425" bIns="91425" anchor="ctr" anchorCtr="0"/>
          <a:lstStyle>
            <a:lvl1pPr marL="0" marR="0" lvl="0" indent="0" algn="l"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38" name="Shape 38"/>
          <p:cNvSpPr txBox="1">
            <a:spLocks noGrp="1"/>
          </p:cNvSpPr>
          <p:nvPr>
            <p:ph type="ftr" idx="11"/>
          </p:nvPr>
        </p:nvSpPr>
        <p:spPr>
          <a:xfrm>
            <a:off x="4038600" y="6356350"/>
            <a:ext cx="4114800" cy="365125"/>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39" name="Shape 39"/>
          <p:cNvSpPr txBox="1">
            <a:spLocks noGrp="1"/>
          </p:cNvSpPr>
          <p:nvPr>
            <p:ph type="sldNum" idx="12"/>
          </p:nvPr>
        </p:nvSpPr>
        <p:spPr>
          <a:xfrm>
            <a:off x="8610600" y="6356350"/>
            <a:ext cx="27431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pt-BR" sz="1200">
                <a:solidFill>
                  <a:srgbClr val="888888"/>
                </a:solidFill>
                <a:latin typeface="Calibri"/>
                <a:ea typeface="Calibri"/>
                <a:cs typeface="Calibri"/>
                <a:sym typeface="Calibri"/>
              </a:rPr>
              <a:t>‹#›</a:t>
            </a:fld>
            <a:endParaRPr lang="pt-BR" sz="1200">
              <a:solidFill>
                <a:srgbClr val="888888"/>
              </a:solidFill>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Shape 40"/>
        <p:cNvGrpSpPr/>
        <p:nvPr/>
      </p:nvGrpSpPr>
      <p:grpSpPr>
        <a:xfrm>
          <a:off x="0" y="0"/>
          <a:ext cx="0" cy="0"/>
          <a:chOff x="0" y="0"/>
          <a:chExt cx="0" cy="0"/>
        </a:xfrm>
      </p:grpSpPr>
      <p:sp>
        <p:nvSpPr>
          <p:cNvPr id="41" name="Shape 41"/>
          <p:cNvSpPr txBox="1">
            <a:spLocks noGrp="1"/>
          </p:cNvSpPr>
          <p:nvPr>
            <p:ph type="title"/>
          </p:nvPr>
        </p:nvSpPr>
        <p:spPr>
          <a:xfrm>
            <a:off x="839787" y="365125"/>
            <a:ext cx="10515599" cy="1325562"/>
          </a:xfrm>
          <a:prstGeom prst="rect">
            <a:avLst/>
          </a:prstGeom>
          <a:noFill/>
          <a:ln>
            <a:noFill/>
          </a:ln>
        </p:spPr>
        <p:txBody>
          <a:bodyPr lIns="91425" tIns="91425" rIns="91425" bIns="91425" anchor="ctr" anchorCtr="0"/>
          <a:lstStyle>
            <a:lvl1pPr marL="0" marR="0" lvl="0" indent="0" algn="l" rtl="0">
              <a:lnSpc>
                <a:spcPct val="90000"/>
              </a:lnSpc>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42" name="Shape 42"/>
          <p:cNvSpPr txBox="1">
            <a:spLocks noGrp="1"/>
          </p:cNvSpPr>
          <p:nvPr>
            <p:ph type="body" idx="1"/>
          </p:nvPr>
        </p:nvSpPr>
        <p:spPr>
          <a:xfrm>
            <a:off x="839787" y="1681163"/>
            <a:ext cx="5157787" cy="823912"/>
          </a:xfrm>
          <a:prstGeom prst="rect">
            <a:avLst/>
          </a:prstGeom>
          <a:noFill/>
          <a:ln>
            <a:noFill/>
          </a:ln>
        </p:spPr>
        <p:txBody>
          <a:bodyPr lIns="91425" tIns="91425" rIns="91425" bIns="91425" anchor="b" anchorCtr="0"/>
          <a:lstStyle>
            <a:lvl1pPr marL="0" marR="0" lvl="0" indent="0" algn="l" rtl="0">
              <a:lnSpc>
                <a:spcPct val="90000"/>
              </a:lnSpc>
              <a:spcBef>
                <a:spcPts val="1000"/>
              </a:spcBef>
              <a:buClr>
                <a:schemeClr val="dk1"/>
              </a:buClr>
              <a:buFont typeface="Arial"/>
              <a:buNone/>
              <a:defRPr sz="2400" b="1" i="0" u="none" strike="noStrike" cap="none">
                <a:solidFill>
                  <a:schemeClr val="dk1"/>
                </a:solidFill>
                <a:latin typeface="Calibri"/>
                <a:ea typeface="Calibri"/>
                <a:cs typeface="Calibri"/>
                <a:sym typeface="Calibri"/>
              </a:defRPr>
            </a:lvl1pPr>
            <a:lvl2pPr marL="457200" marR="0" lvl="1" indent="0" algn="l" rtl="0">
              <a:lnSpc>
                <a:spcPct val="90000"/>
              </a:lnSpc>
              <a:spcBef>
                <a:spcPts val="500"/>
              </a:spcBef>
              <a:buClr>
                <a:schemeClr val="dk1"/>
              </a:buClr>
              <a:buFont typeface="Arial"/>
              <a:buNone/>
              <a:defRPr sz="2000" b="1" i="0" u="none" strike="noStrike" cap="none">
                <a:solidFill>
                  <a:schemeClr val="dk1"/>
                </a:solidFill>
                <a:latin typeface="Calibri"/>
                <a:ea typeface="Calibri"/>
                <a:cs typeface="Calibri"/>
                <a:sym typeface="Calibri"/>
              </a:defRPr>
            </a:lvl2pPr>
            <a:lvl3pPr marL="914400" marR="0" lvl="2" indent="0" algn="l" rtl="0">
              <a:lnSpc>
                <a:spcPct val="90000"/>
              </a:lnSpc>
              <a:spcBef>
                <a:spcPts val="500"/>
              </a:spcBef>
              <a:buClr>
                <a:schemeClr val="dk1"/>
              </a:buClr>
              <a:buFont typeface="Arial"/>
              <a:buNone/>
              <a:defRPr sz="1800" b="1" i="0" u="none" strike="noStrike" cap="none">
                <a:solidFill>
                  <a:schemeClr val="dk1"/>
                </a:solidFill>
                <a:latin typeface="Calibri"/>
                <a:ea typeface="Calibri"/>
                <a:cs typeface="Calibri"/>
                <a:sym typeface="Calibri"/>
              </a:defRPr>
            </a:lvl3pPr>
            <a:lvl4pPr marL="1371600" marR="0" lvl="3" indent="0" algn="l" rtl="0">
              <a:lnSpc>
                <a:spcPct val="90000"/>
              </a:lnSpc>
              <a:spcBef>
                <a:spcPts val="500"/>
              </a:spcBef>
              <a:buClr>
                <a:schemeClr val="dk1"/>
              </a:buClr>
              <a:buFont typeface="Arial"/>
              <a:buNone/>
              <a:defRPr sz="1600" b="1" i="0" u="none" strike="noStrike" cap="none">
                <a:solidFill>
                  <a:schemeClr val="dk1"/>
                </a:solidFill>
                <a:latin typeface="Calibri"/>
                <a:ea typeface="Calibri"/>
                <a:cs typeface="Calibri"/>
                <a:sym typeface="Calibri"/>
              </a:defRPr>
            </a:lvl4pPr>
            <a:lvl5pPr marL="1828800" marR="0" lvl="4" indent="0" algn="l" rtl="0">
              <a:lnSpc>
                <a:spcPct val="90000"/>
              </a:lnSpc>
              <a:spcBef>
                <a:spcPts val="500"/>
              </a:spcBef>
              <a:buClr>
                <a:schemeClr val="dk1"/>
              </a:buClr>
              <a:buFont typeface="Arial"/>
              <a:buNone/>
              <a:defRPr sz="1600" b="1" i="0" u="none" strike="noStrike" cap="none">
                <a:solidFill>
                  <a:schemeClr val="dk1"/>
                </a:solidFill>
                <a:latin typeface="Calibri"/>
                <a:ea typeface="Calibri"/>
                <a:cs typeface="Calibri"/>
                <a:sym typeface="Calibri"/>
              </a:defRPr>
            </a:lvl5pPr>
            <a:lvl6pPr marL="2286000" marR="0" lvl="5" indent="0" algn="l" rtl="0">
              <a:lnSpc>
                <a:spcPct val="90000"/>
              </a:lnSpc>
              <a:spcBef>
                <a:spcPts val="500"/>
              </a:spcBef>
              <a:buClr>
                <a:schemeClr val="dk1"/>
              </a:buClr>
              <a:buFont typeface="Arial"/>
              <a:buNone/>
              <a:defRPr sz="1600" b="1" i="0" u="none" strike="noStrike" cap="none">
                <a:solidFill>
                  <a:schemeClr val="dk1"/>
                </a:solidFill>
                <a:latin typeface="Calibri"/>
                <a:ea typeface="Calibri"/>
                <a:cs typeface="Calibri"/>
                <a:sym typeface="Calibri"/>
              </a:defRPr>
            </a:lvl6pPr>
            <a:lvl7pPr marL="2743200" marR="0" lvl="6" indent="0" algn="l" rtl="0">
              <a:lnSpc>
                <a:spcPct val="90000"/>
              </a:lnSpc>
              <a:spcBef>
                <a:spcPts val="500"/>
              </a:spcBef>
              <a:buClr>
                <a:schemeClr val="dk1"/>
              </a:buClr>
              <a:buFont typeface="Arial"/>
              <a:buNone/>
              <a:defRPr sz="1600" b="1" i="0" u="none" strike="noStrike" cap="none">
                <a:solidFill>
                  <a:schemeClr val="dk1"/>
                </a:solidFill>
                <a:latin typeface="Calibri"/>
                <a:ea typeface="Calibri"/>
                <a:cs typeface="Calibri"/>
                <a:sym typeface="Calibri"/>
              </a:defRPr>
            </a:lvl7pPr>
            <a:lvl8pPr marL="3200400" marR="0" lvl="7" indent="0" algn="l" rtl="0">
              <a:lnSpc>
                <a:spcPct val="90000"/>
              </a:lnSpc>
              <a:spcBef>
                <a:spcPts val="500"/>
              </a:spcBef>
              <a:buClr>
                <a:schemeClr val="dk1"/>
              </a:buClr>
              <a:buFont typeface="Arial"/>
              <a:buNone/>
              <a:defRPr sz="1600" b="1" i="0" u="none" strike="noStrike" cap="none">
                <a:solidFill>
                  <a:schemeClr val="dk1"/>
                </a:solidFill>
                <a:latin typeface="Calibri"/>
                <a:ea typeface="Calibri"/>
                <a:cs typeface="Calibri"/>
                <a:sym typeface="Calibri"/>
              </a:defRPr>
            </a:lvl8pPr>
            <a:lvl9pPr marL="3657600" marR="0" lvl="8" indent="0" algn="l" rtl="0">
              <a:lnSpc>
                <a:spcPct val="90000"/>
              </a:lnSpc>
              <a:spcBef>
                <a:spcPts val="500"/>
              </a:spcBef>
              <a:buClr>
                <a:schemeClr val="dk1"/>
              </a:buClr>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43" name="Shape 43"/>
          <p:cNvSpPr txBox="1">
            <a:spLocks noGrp="1"/>
          </p:cNvSpPr>
          <p:nvPr>
            <p:ph type="body" idx="2"/>
          </p:nvPr>
        </p:nvSpPr>
        <p:spPr>
          <a:xfrm>
            <a:off x="839787" y="2505075"/>
            <a:ext cx="5157787" cy="3684588"/>
          </a:xfrm>
          <a:prstGeom prst="rect">
            <a:avLst/>
          </a:prstGeom>
          <a:noFill/>
          <a:ln>
            <a:noFill/>
          </a:ln>
        </p:spPr>
        <p:txBody>
          <a:bodyPr lIns="91425" tIns="91425" rIns="91425" bIns="91425" anchor="t" anchorCtr="0"/>
          <a:lstStyle>
            <a:lvl1pPr marL="228600" marR="0" lvl="0" indent="-50800" algn="l" rtl="0">
              <a:lnSpc>
                <a:spcPct val="90000"/>
              </a:lnSpc>
              <a:spcBef>
                <a:spcPts val="100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1pPr>
            <a:lvl2pPr marL="685800" marR="0" lvl="1" indent="-76200" algn="l" rtl="0">
              <a:lnSpc>
                <a:spcPct val="90000"/>
              </a:lnSpc>
              <a:spcBef>
                <a:spcPts val="50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2pPr>
            <a:lvl3pPr marL="1143000" marR="0" lvl="2" indent="-101600" algn="l" rtl="0">
              <a:lnSpc>
                <a:spcPct val="90000"/>
              </a:lnSpc>
              <a:spcBef>
                <a:spcPts val="5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0200" marR="0" lvl="3"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4" name="Shape 44"/>
          <p:cNvSpPr txBox="1">
            <a:spLocks noGrp="1"/>
          </p:cNvSpPr>
          <p:nvPr>
            <p:ph type="body" idx="3"/>
          </p:nvPr>
        </p:nvSpPr>
        <p:spPr>
          <a:xfrm>
            <a:off x="6172200" y="1681163"/>
            <a:ext cx="5183187" cy="823912"/>
          </a:xfrm>
          <a:prstGeom prst="rect">
            <a:avLst/>
          </a:prstGeom>
          <a:noFill/>
          <a:ln>
            <a:noFill/>
          </a:ln>
        </p:spPr>
        <p:txBody>
          <a:bodyPr lIns="91425" tIns="91425" rIns="91425" bIns="91425" anchor="b" anchorCtr="0"/>
          <a:lstStyle>
            <a:lvl1pPr marL="0" marR="0" lvl="0" indent="0" algn="l" rtl="0">
              <a:lnSpc>
                <a:spcPct val="90000"/>
              </a:lnSpc>
              <a:spcBef>
                <a:spcPts val="1000"/>
              </a:spcBef>
              <a:buClr>
                <a:schemeClr val="dk1"/>
              </a:buClr>
              <a:buFont typeface="Arial"/>
              <a:buNone/>
              <a:defRPr sz="2400" b="1" i="0" u="none" strike="noStrike" cap="none">
                <a:solidFill>
                  <a:schemeClr val="dk1"/>
                </a:solidFill>
                <a:latin typeface="Calibri"/>
                <a:ea typeface="Calibri"/>
                <a:cs typeface="Calibri"/>
                <a:sym typeface="Calibri"/>
              </a:defRPr>
            </a:lvl1pPr>
            <a:lvl2pPr marL="457200" marR="0" lvl="1" indent="0" algn="l" rtl="0">
              <a:lnSpc>
                <a:spcPct val="90000"/>
              </a:lnSpc>
              <a:spcBef>
                <a:spcPts val="500"/>
              </a:spcBef>
              <a:buClr>
                <a:schemeClr val="dk1"/>
              </a:buClr>
              <a:buFont typeface="Arial"/>
              <a:buNone/>
              <a:defRPr sz="2000" b="1" i="0" u="none" strike="noStrike" cap="none">
                <a:solidFill>
                  <a:schemeClr val="dk1"/>
                </a:solidFill>
                <a:latin typeface="Calibri"/>
                <a:ea typeface="Calibri"/>
                <a:cs typeface="Calibri"/>
                <a:sym typeface="Calibri"/>
              </a:defRPr>
            </a:lvl2pPr>
            <a:lvl3pPr marL="914400" marR="0" lvl="2" indent="0" algn="l" rtl="0">
              <a:lnSpc>
                <a:spcPct val="90000"/>
              </a:lnSpc>
              <a:spcBef>
                <a:spcPts val="500"/>
              </a:spcBef>
              <a:buClr>
                <a:schemeClr val="dk1"/>
              </a:buClr>
              <a:buFont typeface="Arial"/>
              <a:buNone/>
              <a:defRPr sz="1800" b="1" i="0" u="none" strike="noStrike" cap="none">
                <a:solidFill>
                  <a:schemeClr val="dk1"/>
                </a:solidFill>
                <a:latin typeface="Calibri"/>
                <a:ea typeface="Calibri"/>
                <a:cs typeface="Calibri"/>
                <a:sym typeface="Calibri"/>
              </a:defRPr>
            </a:lvl3pPr>
            <a:lvl4pPr marL="1371600" marR="0" lvl="3" indent="0" algn="l" rtl="0">
              <a:lnSpc>
                <a:spcPct val="90000"/>
              </a:lnSpc>
              <a:spcBef>
                <a:spcPts val="500"/>
              </a:spcBef>
              <a:buClr>
                <a:schemeClr val="dk1"/>
              </a:buClr>
              <a:buFont typeface="Arial"/>
              <a:buNone/>
              <a:defRPr sz="1600" b="1" i="0" u="none" strike="noStrike" cap="none">
                <a:solidFill>
                  <a:schemeClr val="dk1"/>
                </a:solidFill>
                <a:latin typeface="Calibri"/>
                <a:ea typeface="Calibri"/>
                <a:cs typeface="Calibri"/>
                <a:sym typeface="Calibri"/>
              </a:defRPr>
            </a:lvl4pPr>
            <a:lvl5pPr marL="1828800" marR="0" lvl="4" indent="0" algn="l" rtl="0">
              <a:lnSpc>
                <a:spcPct val="90000"/>
              </a:lnSpc>
              <a:spcBef>
                <a:spcPts val="500"/>
              </a:spcBef>
              <a:buClr>
                <a:schemeClr val="dk1"/>
              </a:buClr>
              <a:buFont typeface="Arial"/>
              <a:buNone/>
              <a:defRPr sz="1600" b="1" i="0" u="none" strike="noStrike" cap="none">
                <a:solidFill>
                  <a:schemeClr val="dk1"/>
                </a:solidFill>
                <a:latin typeface="Calibri"/>
                <a:ea typeface="Calibri"/>
                <a:cs typeface="Calibri"/>
                <a:sym typeface="Calibri"/>
              </a:defRPr>
            </a:lvl5pPr>
            <a:lvl6pPr marL="2286000" marR="0" lvl="5" indent="0" algn="l" rtl="0">
              <a:lnSpc>
                <a:spcPct val="90000"/>
              </a:lnSpc>
              <a:spcBef>
                <a:spcPts val="500"/>
              </a:spcBef>
              <a:buClr>
                <a:schemeClr val="dk1"/>
              </a:buClr>
              <a:buFont typeface="Arial"/>
              <a:buNone/>
              <a:defRPr sz="1600" b="1" i="0" u="none" strike="noStrike" cap="none">
                <a:solidFill>
                  <a:schemeClr val="dk1"/>
                </a:solidFill>
                <a:latin typeface="Calibri"/>
                <a:ea typeface="Calibri"/>
                <a:cs typeface="Calibri"/>
                <a:sym typeface="Calibri"/>
              </a:defRPr>
            </a:lvl6pPr>
            <a:lvl7pPr marL="2743200" marR="0" lvl="6" indent="0" algn="l" rtl="0">
              <a:lnSpc>
                <a:spcPct val="90000"/>
              </a:lnSpc>
              <a:spcBef>
                <a:spcPts val="500"/>
              </a:spcBef>
              <a:buClr>
                <a:schemeClr val="dk1"/>
              </a:buClr>
              <a:buFont typeface="Arial"/>
              <a:buNone/>
              <a:defRPr sz="1600" b="1" i="0" u="none" strike="noStrike" cap="none">
                <a:solidFill>
                  <a:schemeClr val="dk1"/>
                </a:solidFill>
                <a:latin typeface="Calibri"/>
                <a:ea typeface="Calibri"/>
                <a:cs typeface="Calibri"/>
                <a:sym typeface="Calibri"/>
              </a:defRPr>
            </a:lvl7pPr>
            <a:lvl8pPr marL="3200400" marR="0" lvl="7" indent="0" algn="l" rtl="0">
              <a:lnSpc>
                <a:spcPct val="90000"/>
              </a:lnSpc>
              <a:spcBef>
                <a:spcPts val="500"/>
              </a:spcBef>
              <a:buClr>
                <a:schemeClr val="dk1"/>
              </a:buClr>
              <a:buFont typeface="Arial"/>
              <a:buNone/>
              <a:defRPr sz="1600" b="1" i="0" u="none" strike="noStrike" cap="none">
                <a:solidFill>
                  <a:schemeClr val="dk1"/>
                </a:solidFill>
                <a:latin typeface="Calibri"/>
                <a:ea typeface="Calibri"/>
                <a:cs typeface="Calibri"/>
                <a:sym typeface="Calibri"/>
              </a:defRPr>
            </a:lvl8pPr>
            <a:lvl9pPr marL="3657600" marR="0" lvl="8" indent="0" algn="l" rtl="0">
              <a:lnSpc>
                <a:spcPct val="90000"/>
              </a:lnSpc>
              <a:spcBef>
                <a:spcPts val="500"/>
              </a:spcBef>
              <a:buClr>
                <a:schemeClr val="dk1"/>
              </a:buClr>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45" name="Shape 45"/>
          <p:cNvSpPr txBox="1">
            <a:spLocks noGrp="1"/>
          </p:cNvSpPr>
          <p:nvPr>
            <p:ph type="body" idx="4"/>
          </p:nvPr>
        </p:nvSpPr>
        <p:spPr>
          <a:xfrm>
            <a:off x="6172200" y="2505075"/>
            <a:ext cx="5183187" cy="3684588"/>
          </a:xfrm>
          <a:prstGeom prst="rect">
            <a:avLst/>
          </a:prstGeom>
          <a:noFill/>
          <a:ln>
            <a:noFill/>
          </a:ln>
        </p:spPr>
        <p:txBody>
          <a:bodyPr lIns="91425" tIns="91425" rIns="91425" bIns="91425" anchor="t" anchorCtr="0"/>
          <a:lstStyle>
            <a:lvl1pPr marL="228600" marR="0" lvl="0" indent="-50800" algn="l" rtl="0">
              <a:lnSpc>
                <a:spcPct val="90000"/>
              </a:lnSpc>
              <a:spcBef>
                <a:spcPts val="100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1pPr>
            <a:lvl2pPr marL="685800" marR="0" lvl="1" indent="-76200" algn="l" rtl="0">
              <a:lnSpc>
                <a:spcPct val="90000"/>
              </a:lnSpc>
              <a:spcBef>
                <a:spcPts val="50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2pPr>
            <a:lvl3pPr marL="1143000" marR="0" lvl="2" indent="-101600" algn="l" rtl="0">
              <a:lnSpc>
                <a:spcPct val="90000"/>
              </a:lnSpc>
              <a:spcBef>
                <a:spcPts val="5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0200" marR="0" lvl="3"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6" name="Shape 46"/>
          <p:cNvSpPr txBox="1">
            <a:spLocks noGrp="1"/>
          </p:cNvSpPr>
          <p:nvPr>
            <p:ph type="dt" idx="10"/>
          </p:nvPr>
        </p:nvSpPr>
        <p:spPr>
          <a:xfrm>
            <a:off x="838200" y="6356350"/>
            <a:ext cx="2743199" cy="365125"/>
          </a:xfrm>
          <a:prstGeom prst="rect">
            <a:avLst/>
          </a:prstGeom>
          <a:noFill/>
          <a:ln>
            <a:noFill/>
          </a:ln>
        </p:spPr>
        <p:txBody>
          <a:bodyPr lIns="91425" tIns="91425" rIns="91425" bIns="91425" anchor="ctr" anchorCtr="0"/>
          <a:lstStyle>
            <a:lvl1pPr marL="0" marR="0" lvl="0" indent="0" algn="l"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47" name="Shape 47"/>
          <p:cNvSpPr txBox="1">
            <a:spLocks noGrp="1"/>
          </p:cNvSpPr>
          <p:nvPr>
            <p:ph type="ftr" idx="11"/>
          </p:nvPr>
        </p:nvSpPr>
        <p:spPr>
          <a:xfrm>
            <a:off x="4038600" y="6356350"/>
            <a:ext cx="4114800" cy="365125"/>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48" name="Shape 48"/>
          <p:cNvSpPr txBox="1">
            <a:spLocks noGrp="1"/>
          </p:cNvSpPr>
          <p:nvPr>
            <p:ph type="sldNum" idx="12"/>
          </p:nvPr>
        </p:nvSpPr>
        <p:spPr>
          <a:xfrm>
            <a:off x="8610600" y="6356350"/>
            <a:ext cx="27431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pt-BR" sz="1200">
                <a:solidFill>
                  <a:srgbClr val="888888"/>
                </a:solidFill>
                <a:latin typeface="Calibri"/>
                <a:ea typeface="Calibri"/>
                <a:cs typeface="Calibri"/>
                <a:sym typeface="Calibri"/>
              </a:rPr>
              <a:t>‹#›</a:t>
            </a:fld>
            <a:endParaRPr lang="pt-BR" sz="1200">
              <a:solidFill>
                <a:srgbClr val="888888"/>
              </a:solidFill>
              <a:latin typeface="Calibri"/>
              <a:ea typeface="Calibri"/>
              <a:cs typeface="Calibri"/>
              <a:sym typeface="Calibri"/>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49"/>
        <p:cNvGrpSpPr/>
        <p:nvPr/>
      </p:nvGrpSpPr>
      <p:grpSpPr>
        <a:xfrm>
          <a:off x="0" y="0"/>
          <a:ext cx="0" cy="0"/>
          <a:chOff x="0" y="0"/>
          <a:chExt cx="0" cy="0"/>
        </a:xfrm>
      </p:grpSpPr>
      <p:sp>
        <p:nvSpPr>
          <p:cNvPr id="50" name="Shape 50"/>
          <p:cNvSpPr txBox="1">
            <a:spLocks noGrp="1"/>
          </p:cNvSpPr>
          <p:nvPr>
            <p:ph type="title"/>
          </p:nvPr>
        </p:nvSpPr>
        <p:spPr>
          <a:xfrm>
            <a:off x="838200" y="365125"/>
            <a:ext cx="10515599" cy="1325562"/>
          </a:xfrm>
          <a:prstGeom prst="rect">
            <a:avLst/>
          </a:prstGeom>
          <a:noFill/>
          <a:ln>
            <a:noFill/>
          </a:ln>
        </p:spPr>
        <p:txBody>
          <a:bodyPr lIns="91425" tIns="91425" rIns="91425" bIns="91425" anchor="ctr" anchorCtr="0"/>
          <a:lstStyle>
            <a:lvl1pPr marL="0" marR="0" lvl="0" indent="0" algn="l" rtl="0">
              <a:lnSpc>
                <a:spcPct val="90000"/>
              </a:lnSpc>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51" name="Shape 51"/>
          <p:cNvSpPr txBox="1">
            <a:spLocks noGrp="1"/>
          </p:cNvSpPr>
          <p:nvPr>
            <p:ph type="dt" idx="10"/>
          </p:nvPr>
        </p:nvSpPr>
        <p:spPr>
          <a:xfrm>
            <a:off x="838200" y="6356350"/>
            <a:ext cx="2743199" cy="365125"/>
          </a:xfrm>
          <a:prstGeom prst="rect">
            <a:avLst/>
          </a:prstGeom>
          <a:noFill/>
          <a:ln>
            <a:noFill/>
          </a:ln>
        </p:spPr>
        <p:txBody>
          <a:bodyPr lIns="91425" tIns="91425" rIns="91425" bIns="91425" anchor="ctr" anchorCtr="0"/>
          <a:lstStyle>
            <a:lvl1pPr marL="0" marR="0" lvl="0" indent="0" algn="l"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52" name="Shape 52"/>
          <p:cNvSpPr txBox="1">
            <a:spLocks noGrp="1"/>
          </p:cNvSpPr>
          <p:nvPr>
            <p:ph type="ftr" idx="11"/>
          </p:nvPr>
        </p:nvSpPr>
        <p:spPr>
          <a:xfrm>
            <a:off x="4038600" y="6356350"/>
            <a:ext cx="4114800" cy="365125"/>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53" name="Shape 53"/>
          <p:cNvSpPr txBox="1">
            <a:spLocks noGrp="1"/>
          </p:cNvSpPr>
          <p:nvPr>
            <p:ph type="sldNum" idx="12"/>
          </p:nvPr>
        </p:nvSpPr>
        <p:spPr>
          <a:xfrm>
            <a:off x="8610600" y="6356350"/>
            <a:ext cx="27431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pt-BR" sz="1200">
                <a:solidFill>
                  <a:srgbClr val="888888"/>
                </a:solidFill>
                <a:latin typeface="Calibri"/>
                <a:ea typeface="Calibri"/>
                <a:cs typeface="Calibri"/>
                <a:sym typeface="Calibri"/>
              </a:rPr>
              <a:t>‹#›</a:t>
            </a:fld>
            <a:endParaRPr lang="pt-BR" sz="1200">
              <a:solidFill>
                <a:srgbClr val="888888"/>
              </a:solidFill>
              <a:latin typeface="Calibri"/>
              <a:ea typeface="Calibri"/>
              <a:cs typeface="Calibri"/>
              <a:sym typeface="Calibri"/>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54"/>
        <p:cNvGrpSpPr/>
        <p:nvPr/>
      </p:nvGrpSpPr>
      <p:grpSpPr>
        <a:xfrm>
          <a:off x="0" y="0"/>
          <a:ext cx="0" cy="0"/>
          <a:chOff x="0" y="0"/>
          <a:chExt cx="0" cy="0"/>
        </a:xfrm>
      </p:grpSpPr>
      <p:sp>
        <p:nvSpPr>
          <p:cNvPr id="55" name="Shape 55"/>
          <p:cNvSpPr txBox="1">
            <a:spLocks noGrp="1"/>
          </p:cNvSpPr>
          <p:nvPr>
            <p:ph type="dt" idx="10"/>
          </p:nvPr>
        </p:nvSpPr>
        <p:spPr>
          <a:xfrm>
            <a:off x="838200" y="6356350"/>
            <a:ext cx="2743199" cy="365125"/>
          </a:xfrm>
          <a:prstGeom prst="rect">
            <a:avLst/>
          </a:prstGeom>
          <a:noFill/>
          <a:ln>
            <a:noFill/>
          </a:ln>
        </p:spPr>
        <p:txBody>
          <a:bodyPr lIns="91425" tIns="91425" rIns="91425" bIns="91425" anchor="ctr" anchorCtr="0"/>
          <a:lstStyle>
            <a:lvl1pPr marL="0" marR="0" lvl="0" indent="0" algn="l"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56" name="Shape 56"/>
          <p:cNvSpPr txBox="1">
            <a:spLocks noGrp="1"/>
          </p:cNvSpPr>
          <p:nvPr>
            <p:ph type="ftr" idx="11"/>
          </p:nvPr>
        </p:nvSpPr>
        <p:spPr>
          <a:xfrm>
            <a:off x="4038600" y="6356350"/>
            <a:ext cx="4114800" cy="365125"/>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57" name="Shape 57"/>
          <p:cNvSpPr txBox="1">
            <a:spLocks noGrp="1"/>
          </p:cNvSpPr>
          <p:nvPr>
            <p:ph type="sldNum" idx="12"/>
          </p:nvPr>
        </p:nvSpPr>
        <p:spPr>
          <a:xfrm>
            <a:off x="8610600" y="6356350"/>
            <a:ext cx="27431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pt-BR" sz="1200">
                <a:solidFill>
                  <a:srgbClr val="888888"/>
                </a:solidFill>
                <a:latin typeface="Calibri"/>
                <a:ea typeface="Calibri"/>
                <a:cs typeface="Calibri"/>
                <a:sym typeface="Calibri"/>
              </a:rPr>
              <a:t>‹#›</a:t>
            </a:fld>
            <a:endParaRPr lang="pt-BR" sz="1200">
              <a:solidFill>
                <a:srgbClr val="888888"/>
              </a:solidFill>
              <a:latin typeface="Calibri"/>
              <a:ea typeface="Calibri"/>
              <a:cs typeface="Calibri"/>
              <a:sym typeface="Calibri"/>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Shape 58"/>
        <p:cNvGrpSpPr/>
        <p:nvPr/>
      </p:nvGrpSpPr>
      <p:grpSpPr>
        <a:xfrm>
          <a:off x="0" y="0"/>
          <a:ext cx="0" cy="0"/>
          <a:chOff x="0" y="0"/>
          <a:chExt cx="0" cy="0"/>
        </a:xfrm>
      </p:grpSpPr>
      <p:sp>
        <p:nvSpPr>
          <p:cNvPr id="59" name="Shape 59"/>
          <p:cNvSpPr txBox="1">
            <a:spLocks noGrp="1"/>
          </p:cNvSpPr>
          <p:nvPr>
            <p:ph type="title"/>
          </p:nvPr>
        </p:nvSpPr>
        <p:spPr>
          <a:xfrm>
            <a:off x="839787" y="457200"/>
            <a:ext cx="3932237" cy="1600199"/>
          </a:xfrm>
          <a:prstGeom prst="rect">
            <a:avLst/>
          </a:prstGeom>
          <a:noFill/>
          <a:ln>
            <a:noFill/>
          </a:ln>
        </p:spPr>
        <p:txBody>
          <a:bodyPr lIns="91425" tIns="91425" rIns="91425" bIns="91425" anchor="b" anchorCtr="0"/>
          <a:lstStyle>
            <a:lvl1pPr marL="0" marR="0" lvl="0" indent="0" algn="l" rtl="0">
              <a:lnSpc>
                <a:spcPct val="90000"/>
              </a:lnSpc>
              <a:spcBef>
                <a:spcPts val="0"/>
              </a:spcBef>
              <a:buClr>
                <a:schemeClr val="dk1"/>
              </a:buClr>
              <a:buFont typeface="Calibri"/>
              <a:buNone/>
              <a:defRPr sz="32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60" name="Shape 60"/>
          <p:cNvSpPr txBox="1">
            <a:spLocks noGrp="1"/>
          </p:cNvSpPr>
          <p:nvPr>
            <p:ph type="body" idx="1"/>
          </p:nvPr>
        </p:nvSpPr>
        <p:spPr>
          <a:xfrm>
            <a:off x="5183187" y="987425"/>
            <a:ext cx="6172199" cy="4873624"/>
          </a:xfrm>
          <a:prstGeom prst="rect">
            <a:avLst/>
          </a:prstGeom>
          <a:noFill/>
          <a:ln>
            <a:noFill/>
          </a:ln>
        </p:spPr>
        <p:txBody>
          <a:bodyPr lIns="91425" tIns="91425" rIns="91425" bIns="91425" anchor="t" anchorCtr="0"/>
          <a:lstStyle>
            <a:lvl1pPr marL="228600" marR="0" lvl="0" indent="-25400" algn="l" rtl="0">
              <a:lnSpc>
                <a:spcPct val="90000"/>
              </a:lnSpc>
              <a:spcBef>
                <a:spcPts val="1000"/>
              </a:spcBef>
              <a:buClr>
                <a:schemeClr val="dk1"/>
              </a:buClr>
              <a:buSzPct val="100000"/>
              <a:buFont typeface="Arial"/>
              <a:buChar char="•"/>
              <a:defRPr sz="3200" b="0" i="0" u="none" strike="noStrike" cap="none">
                <a:solidFill>
                  <a:schemeClr val="dk1"/>
                </a:solidFill>
                <a:latin typeface="Calibri"/>
                <a:ea typeface="Calibri"/>
                <a:cs typeface="Calibri"/>
                <a:sym typeface="Calibri"/>
              </a:defRPr>
            </a:lvl1pPr>
            <a:lvl2pPr marL="685800" marR="0" lvl="1" indent="-50800" algn="l" rtl="0">
              <a:lnSpc>
                <a:spcPct val="90000"/>
              </a:lnSpc>
              <a:spcBef>
                <a:spcPts val="50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2pPr>
            <a:lvl3pPr marL="1143000" marR="0" lvl="2" indent="-76200" algn="l" rtl="0">
              <a:lnSpc>
                <a:spcPct val="90000"/>
              </a:lnSpc>
              <a:spcBef>
                <a:spcPts val="50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3pPr>
            <a:lvl4pPr marL="1600200" marR="0" lvl="3" indent="-101600" algn="l" rtl="0">
              <a:lnSpc>
                <a:spcPct val="90000"/>
              </a:lnSpc>
              <a:spcBef>
                <a:spcPts val="5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4pPr>
            <a:lvl5pPr marL="2057400" marR="0" lvl="4" indent="-101600" algn="l" rtl="0">
              <a:lnSpc>
                <a:spcPct val="90000"/>
              </a:lnSpc>
              <a:spcBef>
                <a:spcPts val="5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5pPr>
            <a:lvl6pPr marL="2514600" marR="0" lvl="5" indent="-101600" algn="l" rtl="0">
              <a:lnSpc>
                <a:spcPct val="90000"/>
              </a:lnSpc>
              <a:spcBef>
                <a:spcPts val="5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lnSpc>
                <a:spcPct val="90000"/>
              </a:lnSpc>
              <a:spcBef>
                <a:spcPts val="5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lnSpc>
                <a:spcPct val="90000"/>
              </a:lnSpc>
              <a:spcBef>
                <a:spcPts val="5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lnSpc>
                <a:spcPct val="90000"/>
              </a:lnSpc>
              <a:spcBef>
                <a:spcPts val="5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61" name="Shape 61"/>
          <p:cNvSpPr txBox="1">
            <a:spLocks noGrp="1"/>
          </p:cNvSpPr>
          <p:nvPr>
            <p:ph type="body" idx="2"/>
          </p:nvPr>
        </p:nvSpPr>
        <p:spPr>
          <a:xfrm>
            <a:off x="839787" y="2057400"/>
            <a:ext cx="3932237" cy="3811588"/>
          </a:xfrm>
          <a:prstGeom prst="rect">
            <a:avLst/>
          </a:prstGeom>
          <a:noFill/>
          <a:ln>
            <a:noFill/>
          </a:ln>
        </p:spPr>
        <p:txBody>
          <a:bodyPr lIns="91425" tIns="91425" rIns="91425" bIns="91425" anchor="t" anchorCtr="0"/>
          <a:lstStyle>
            <a:lvl1pPr marL="0" marR="0" lvl="0" indent="0" algn="l" rtl="0">
              <a:lnSpc>
                <a:spcPct val="90000"/>
              </a:lnSpc>
              <a:spcBef>
                <a:spcPts val="1000"/>
              </a:spcBef>
              <a:buClr>
                <a:schemeClr val="dk1"/>
              </a:buClr>
              <a:buFont typeface="Arial"/>
              <a:buNone/>
              <a:defRPr sz="1600" b="0" i="0" u="none" strike="noStrike" cap="none">
                <a:solidFill>
                  <a:schemeClr val="dk1"/>
                </a:solidFill>
                <a:latin typeface="Calibri"/>
                <a:ea typeface="Calibri"/>
                <a:cs typeface="Calibri"/>
                <a:sym typeface="Calibri"/>
              </a:defRPr>
            </a:lvl1pPr>
            <a:lvl2pPr marL="457200" marR="0" lvl="1" indent="0" algn="l" rtl="0">
              <a:lnSpc>
                <a:spcPct val="90000"/>
              </a:lnSpc>
              <a:spcBef>
                <a:spcPts val="500"/>
              </a:spcBef>
              <a:buClr>
                <a:schemeClr val="dk1"/>
              </a:buClr>
              <a:buFont typeface="Arial"/>
              <a:buNone/>
              <a:defRPr sz="1400" b="0" i="0" u="none" strike="noStrike" cap="none">
                <a:solidFill>
                  <a:schemeClr val="dk1"/>
                </a:solidFill>
                <a:latin typeface="Calibri"/>
                <a:ea typeface="Calibri"/>
                <a:cs typeface="Calibri"/>
                <a:sym typeface="Calibri"/>
              </a:defRPr>
            </a:lvl2pPr>
            <a:lvl3pPr marL="914400" marR="0" lvl="2" indent="0" algn="l" rtl="0">
              <a:lnSpc>
                <a:spcPct val="90000"/>
              </a:lnSpc>
              <a:spcBef>
                <a:spcPts val="500"/>
              </a:spcBef>
              <a:buClr>
                <a:schemeClr val="dk1"/>
              </a:buClr>
              <a:buFont typeface="Arial"/>
              <a:buNone/>
              <a:defRPr sz="1200" b="0" i="0" u="none" strike="noStrike" cap="none">
                <a:solidFill>
                  <a:schemeClr val="dk1"/>
                </a:solidFill>
                <a:latin typeface="Calibri"/>
                <a:ea typeface="Calibri"/>
                <a:cs typeface="Calibri"/>
                <a:sym typeface="Calibri"/>
              </a:defRPr>
            </a:lvl3pPr>
            <a:lvl4pPr marL="1371600" marR="0" lvl="3" indent="0" algn="l" rtl="0">
              <a:lnSpc>
                <a:spcPct val="90000"/>
              </a:lnSpc>
              <a:spcBef>
                <a:spcPts val="500"/>
              </a:spcBef>
              <a:buClr>
                <a:schemeClr val="dk1"/>
              </a:buClr>
              <a:buFont typeface="Arial"/>
              <a:buNone/>
              <a:defRPr sz="1000" b="0" i="0" u="none" strike="noStrike" cap="none">
                <a:solidFill>
                  <a:schemeClr val="dk1"/>
                </a:solidFill>
                <a:latin typeface="Calibri"/>
                <a:ea typeface="Calibri"/>
                <a:cs typeface="Calibri"/>
                <a:sym typeface="Calibri"/>
              </a:defRPr>
            </a:lvl4pPr>
            <a:lvl5pPr marL="1828800" marR="0" lvl="4" indent="0" algn="l" rtl="0">
              <a:lnSpc>
                <a:spcPct val="90000"/>
              </a:lnSpc>
              <a:spcBef>
                <a:spcPts val="500"/>
              </a:spcBef>
              <a:buClr>
                <a:schemeClr val="dk1"/>
              </a:buClr>
              <a:buFont typeface="Arial"/>
              <a:buNone/>
              <a:defRPr sz="1000" b="0" i="0" u="none" strike="noStrike" cap="none">
                <a:solidFill>
                  <a:schemeClr val="dk1"/>
                </a:solidFill>
                <a:latin typeface="Calibri"/>
                <a:ea typeface="Calibri"/>
                <a:cs typeface="Calibri"/>
                <a:sym typeface="Calibri"/>
              </a:defRPr>
            </a:lvl5pPr>
            <a:lvl6pPr marL="2286000" marR="0" lvl="5" indent="0" algn="l" rtl="0">
              <a:lnSpc>
                <a:spcPct val="90000"/>
              </a:lnSpc>
              <a:spcBef>
                <a:spcPts val="500"/>
              </a:spcBef>
              <a:buClr>
                <a:schemeClr val="dk1"/>
              </a:buClr>
              <a:buFont typeface="Arial"/>
              <a:buNone/>
              <a:defRPr sz="1000" b="0" i="0" u="none" strike="noStrike" cap="none">
                <a:solidFill>
                  <a:schemeClr val="dk1"/>
                </a:solidFill>
                <a:latin typeface="Calibri"/>
                <a:ea typeface="Calibri"/>
                <a:cs typeface="Calibri"/>
                <a:sym typeface="Calibri"/>
              </a:defRPr>
            </a:lvl6pPr>
            <a:lvl7pPr marL="2743200" marR="0" lvl="6" indent="0" algn="l" rtl="0">
              <a:lnSpc>
                <a:spcPct val="90000"/>
              </a:lnSpc>
              <a:spcBef>
                <a:spcPts val="500"/>
              </a:spcBef>
              <a:buClr>
                <a:schemeClr val="dk1"/>
              </a:buClr>
              <a:buFont typeface="Arial"/>
              <a:buNone/>
              <a:defRPr sz="1000" b="0" i="0" u="none" strike="noStrike" cap="none">
                <a:solidFill>
                  <a:schemeClr val="dk1"/>
                </a:solidFill>
                <a:latin typeface="Calibri"/>
                <a:ea typeface="Calibri"/>
                <a:cs typeface="Calibri"/>
                <a:sym typeface="Calibri"/>
              </a:defRPr>
            </a:lvl7pPr>
            <a:lvl8pPr marL="3200400" marR="0" lvl="7" indent="0" algn="l" rtl="0">
              <a:lnSpc>
                <a:spcPct val="90000"/>
              </a:lnSpc>
              <a:spcBef>
                <a:spcPts val="500"/>
              </a:spcBef>
              <a:buClr>
                <a:schemeClr val="dk1"/>
              </a:buClr>
              <a:buFont typeface="Arial"/>
              <a:buNone/>
              <a:defRPr sz="1000" b="0" i="0" u="none" strike="noStrike" cap="none">
                <a:solidFill>
                  <a:schemeClr val="dk1"/>
                </a:solidFill>
                <a:latin typeface="Calibri"/>
                <a:ea typeface="Calibri"/>
                <a:cs typeface="Calibri"/>
                <a:sym typeface="Calibri"/>
              </a:defRPr>
            </a:lvl8pPr>
            <a:lvl9pPr marL="3657600" marR="0" lvl="8" indent="0" algn="l" rtl="0">
              <a:lnSpc>
                <a:spcPct val="90000"/>
              </a:lnSpc>
              <a:spcBef>
                <a:spcPts val="500"/>
              </a:spcBef>
              <a:buClr>
                <a:schemeClr val="dk1"/>
              </a:buClr>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62" name="Shape 62"/>
          <p:cNvSpPr txBox="1">
            <a:spLocks noGrp="1"/>
          </p:cNvSpPr>
          <p:nvPr>
            <p:ph type="dt" idx="10"/>
          </p:nvPr>
        </p:nvSpPr>
        <p:spPr>
          <a:xfrm>
            <a:off x="838200" y="6356350"/>
            <a:ext cx="2743199" cy="365125"/>
          </a:xfrm>
          <a:prstGeom prst="rect">
            <a:avLst/>
          </a:prstGeom>
          <a:noFill/>
          <a:ln>
            <a:noFill/>
          </a:ln>
        </p:spPr>
        <p:txBody>
          <a:bodyPr lIns="91425" tIns="91425" rIns="91425" bIns="91425" anchor="ctr" anchorCtr="0"/>
          <a:lstStyle>
            <a:lvl1pPr marL="0" marR="0" lvl="0" indent="0" algn="l"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63" name="Shape 63"/>
          <p:cNvSpPr txBox="1">
            <a:spLocks noGrp="1"/>
          </p:cNvSpPr>
          <p:nvPr>
            <p:ph type="ftr" idx="11"/>
          </p:nvPr>
        </p:nvSpPr>
        <p:spPr>
          <a:xfrm>
            <a:off x="4038600" y="6356350"/>
            <a:ext cx="4114800" cy="365125"/>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64" name="Shape 64"/>
          <p:cNvSpPr txBox="1">
            <a:spLocks noGrp="1"/>
          </p:cNvSpPr>
          <p:nvPr>
            <p:ph type="sldNum" idx="12"/>
          </p:nvPr>
        </p:nvSpPr>
        <p:spPr>
          <a:xfrm>
            <a:off x="8610600" y="6356350"/>
            <a:ext cx="27431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pt-BR" sz="1200">
                <a:solidFill>
                  <a:srgbClr val="888888"/>
                </a:solidFill>
                <a:latin typeface="Calibri"/>
                <a:ea typeface="Calibri"/>
                <a:cs typeface="Calibri"/>
                <a:sym typeface="Calibri"/>
              </a:rPr>
              <a:t>‹#›</a:t>
            </a:fld>
            <a:endParaRPr lang="pt-BR" sz="1200">
              <a:solidFill>
                <a:srgbClr val="888888"/>
              </a:solidFill>
              <a:latin typeface="Calibri"/>
              <a:ea typeface="Calibri"/>
              <a:cs typeface="Calibri"/>
              <a:sym typeface="Calibri"/>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Shape 65"/>
        <p:cNvGrpSpPr/>
        <p:nvPr/>
      </p:nvGrpSpPr>
      <p:grpSpPr>
        <a:xfrm>
          <a:off x="0" y="0"/>
          <a:ext cx="0" cy="0"/>
          <a:chOff x="0" y="0"/>
          <a:chExt cx="0" cy="0"/>
        </a:xfrm>
      </p:grpSpPr>
      <p:sp>
        <p:nvSpPr>
          <p:cNvPr id="66" name="Shape 66"/>
          <p:cNvSpPr txBox="1">
            <a:spLocks noGrp="1"/>
          </p:cNvSpPr>
          <p:nvPr>
            <p:ph type="title"/>
          </p:nvPr>
        </p:nvSpPr>
        <p:spPr>
          <a:xfrm>
            <a:off x="839787" y="457200"/>
            <a:ext cx="3932237" cy="1600199"/>
          </a:xfrm>
          <a:prstGeom prst="rect">
            <a:avLst/>
          </a:prstGeom>
          <a:noFill/>
          <a:ln>
            <a:noFill/>
          </a:ln>
        </p:spPr>
        <p:txBody>
          <a:bodyPr lIns="91425" tIns="91425" rIns="91425" bIns="91425" anchor="b" anchorCtr="0"/>
          <a:lstStyle>
            <a:lvl1pPr marL="0" marR="0" lvl="0" indent="0" algn="l" rtl="0">
              <a:lnSpc>
                <a:spcPct val="90000"/>
              </a:lnSpc>
              <a:spcBef>
                <a:spcPts val="0"/>
              </a:spcBef>
              <a:buClr>
                <a:schemeClr val="dk1"/>
              </a:buClr>
              <a:buFont typeface="Calibri"/>
              <a:buNone/>
              <a:defRPr sz="32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67" name="Shape 67"/>
          <p:cNvSpPr>
            <a:spLocks noGrp="1"/>
          </p:cNvSpPr>
          <p:nvPr>
            <p:ph type="pic" idx="2"/>
          </p:nvPr>
        </p:nvSpPr>
        <p:spPr>
          <a:xfrm>
            <a:off x="5183187" y="987425"/>
            <a:ext cx="6172199" cy="4873624"/>
          </a:xfrm>
          <a:prstGeom prst="rect">
            <a:avLst/>
          </a:prstGeom>
          <a:noFill/>
          <a:ln>
            <a:noFill/>
          </a:ln>
        </p:spPr>
        <p:txBody>
          <a:bodyPr lIns="91425" tIns="91425" rIns="91425" bIns="91425" anchor="t" anchorCtr="0"/>
          <a:lstStyle>
            <a:lvl1pPr marL="0" marR="0" lvl="0" indent="0" algn="l" rtl="0">
              <a:lnSpc>
                <a:spcPct val="90000"/>
              </a:lnSpc>
              <a:spcBef>
                <a:spcPts val="1000"/>
              </a:spcBef>
              <a:buClr>
                <a:schemeClr val="dk1"/>
              </a:buClr>
              <a:buFont typeface="Arial"/>
              <a:buNone/>
              <a:defRPr sz="3200" b="0" i="0" u="none" strike="noStrike" cap="none">
                <a:solidFill>
                  <a:schemeClr val="dk1"/>
                </a:solidFill>
                <a:latin typeface="Calibri"/>
                <a:ea typeface="Calibri"/>
                <a:cs typeface="Calibri"/>
                <a:sym typeface="Calibri"/>
              </a:defRPr>
            </a:lvl1pPr>
            <a:lvl2pPr marL="457200" marR="0" lvl="1" indent="0" algn="l" rtl="0">
              <a:lnSpc>
                <a:spcPct val="90000"/>
              </a:lnSpc>
              <a:spcBef>
                <a:spcPts val="500"/>
              </a:spcBef>
              <a:buClr>
                <a:schemeClr val="dk1"/>
              </a:buClr>
              <a:buFont typeface="Arial"/>
              <a:buNone/>
              <a:defRPr sz="2800" b="0" i="0" u="none" strike="noStrike" cap="none">
                <a:solidFill>
                  <a:schemeClr val="dk1"/>
                </a:solidFill>
                <a:latin typeface="Calibri"/>
                <a:ea typeface="Calibri"/>
                <a:cs typeface="Calibri"/>
                <a:sym typeface="Calibri"/>
              </a:defRPr>
            </a:lvl2pPr>
            <a:lvl3pPr marL="914400" marR="0" lvl="2" indent="0" algn="l" rtl="0">
              <a:lnSpc>
                <a:spcPct val="90000"/>
              </a:lnSpc>
              <a:spcBef>
                <a:spcPts val="500"/>
              </a:spcBef>
              <a:buClr>
                <a:schemeClr val="dk1"/>
              </a:buClr>
              <a:buFont typeface="Arial"/>
              <a:buNone/>
              <a:defRPr sz="2400" b="0" i="0" u="none" strike="noStrike" cap="none">
                <a:solidFill>
                  <a:schemeClr val="dk1"/>
                </a:solidFill>
                <a:latin typeface="Calibri"/>
                <a:ea typeface="Calibri"/>
                <a:cs typeface="Calibri"/>
                <a:sym typeface="Calibri"/>
              </a:defRPr>
            </a:lvl3pPr>
            <a:lvl4pPr marL="1371600" marR="0" lvl="3" indent="0" algn="l" rtl="0">
              <a:lnSpc>
                <a:spcPct val="90000"/>
              </a:lnSpc>
              <a:spcBef>
                <a:spcPts val="500"/>
              </a:spcBef>
              <a:buClr>
                <a:schemeClr val="dk1"/>
              </a:buClr>
              <a:buFont typeface="Arial"/>
              <a:buNone/>
              <a:defRPr sz="2000" b="0" i="0" u="none" strike="noStrike" cap="none">
                <a:solidFill>
                  <a:schemeClr val="dk1"/>
                </a:solidFill>
                <a:latin typeface="Calibri"/>
                <a:ea typeface="Calibri"/>
                <a:cs typeface="Calibri"/>
                <a:sym typeface="Calibri"/>
              </a:defRPr>
            </a:lvl4pPr>
            <a:lvl5pPr marL="1828800" marR="0" lvl="4" indent="0" algn="l" rtl="0">
              <a:lnSpc>
                <a:spcPct val="90000"/>
              </a:lnSpc>
              <a:spcBef>
                <a:spcPts val="500"/>
              </a:spcBef>
              <a:buClr>
                <a:schemeClr val="dk1"/>
              </a:buClr>
              <a:buFont typeface="Arial"/>
              <a:buNone/>
              <a:defRPr sz="2000" b="0" i="0" u="none" strike="noStrike" cap="none">
                <a:solidFill>
                  <a:schemeClr val="dk1"/>
                </a:solidFill>
                <a:latin typeface="Calibri"/>
                <a:ea typeface="Calibri"/>
                <a:cs typeface="Calibri"/>
                <a:sym typeface="Calibri"/>
              </a:defRPr>
            </a:lvl5pPr>
            <a:lvl6pPr marL="2286000" marR="0" lvl="5" indent="0" algn="l" rtl="0">
              <a:lnSpc>
                <a:spcPct val="90000"/>
              </a:lnSpc>
              <a:spcBef>
                <a:spcPts val="500"/>
              </a:spcBef>
              <a:buClr>
                <a:schemeClr val="dk1"/>
              </a:buClr>
              <a:buFont typeface="Arial"/>
              <a:buNone/>
              <a:defRPr sz="2000" b="0" i="0" u="none" strike="noStrike" cap="none">
                <a:solidFill>
                  <a:schemeClr val="dk1"/>
                </a:solidFill>
                <a:latin typeface="Calibri"/>
                <a:ea typeface="Calibri"/>
                <a:cs typeface="Calibri"/>
                <a:sym typeface="Calibri"/>
              </a:defRPr>
            </a:lvl6pPr>
            <a:lvl7pPr marL="2743200" marR="0" lvl="6" indent="0" algn="l" rtl="0">
              <a:lnSpc>
                <a:spcPct val="90000"/>
              </a:lnSpc>
              <a:spcBef>
                <a:spcPts val="500"/>
              </a:spcBef>
              <a:buClr>
                <a:schemeClr val="dk1"/>
              </a:buClr>
              <a:buFont typeface="Arial"/>
              <a:buNone/>
              <a:defRPr sz="2000" b="0" i="0" u="none" strike="noStrike" cap="none">
                <a:solidFill>
                  <a:schemeClr val="dk1"/>
                </a:solidFill>
                <a:latin typeface="Calibri"/>
                <a:ea typeface="Calibri"/>
                <a:cs typeface="Calibri"/>
                <a:sym typeface="Calibri"/>
              </a:defRPr>
            </a:lvl7pPr>
            <a:lvl8pPr marL="3200400" marR="0" lvl="7" indent="0" algn="l" rtl="0">
              <a:lnSpc>
                <a:spcPct val="90000"/>
              </a:lnSpc>
              <a:spcBef>
                <a:spcPts val="500"/>
              </a:spcBef>
              <a:buClr>
                <a:schemeClr val="dk1"/>
              </a:buClr>
              <a:buFont typeface="Arial"/>
              <a:buNone/>
              <a:defRPr sz="2000" b="0" i="0" u="none" strike="noStrike" cap="none">
                <a:solidFill>
                  <a:schemeClr val="dk1"/>
                </a:solidFill>
                <a:latin typeface="Calibri"/>
                <a:ea typeface="Calibri"/>
                <a:cs typeface="Calibri"/>
                <a:sym typeface="Calibri"/>
              </a:defRPr>
            </a:lvl8pPr>
            <a:lvl9pPr marL="3657600" marR="0" lvl="8" indent="0" algn="l" rtl="0">
              <a:lnSpc>
                <a:spcPct val="90000"/>
              </a:lnSpc>
              <a:spcBef>
                <a:spcPts val="500"/>
              </a:spcBef>
              <a:buClr>
                <a:schemeClr val="dk1"/>
              </a:buClr>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68" name="Shape 68"/>
          <p:cNvSpPr txBox="1">
            <a:spLocks noGrp="1"/>
          </p:cNvSpPr>
          <p:nvPr>
            <p:ph type="body" idx="1"/>
          </p:nvPr>
        </p:nvSpPr>
        <p:spPr>
          <a:xfrm>
            <a:off x="839787" y="2057400"/>
            <a:ext cx="3932237" cy="3811588"/>
          </a:xfrm>
          <a:prstGeom prst="rect">
            <a:avLst/>
          </a:prstGeom>
          <a:noFill/>
          <a:ln>
            <a:noFill/>
          </a:ln>
        </p:spPr>
        <p:txBody>
          <a:bodyPr lIns="91425" tIns="91425" rIns="91425" bIns="91425" anchor="t" anchorCtr="0"/>
          <a:lstStyle>
            <a:lvl1pPr marL="0" marR="0" lvl="0" indent="0" algn="l" rtl="0">
              <a:lnSpc>
                <a:spcPct val="90000"/>
              </a:lnSpc>
              <a:spcBef>
                <a:spcPts val="1000"/>
              </a:spcBef>
              <a:buClr>
                <a:schemeClr val="dk1"/>
              </a:buClr>
              <a:buFont typeface="Arial"/>
              <a:buNone/>
              <a:defRPr sz="1600" b="0" i="0" u="none" strike="noStrike" cap="none">
                <a:solidFill>
                  <a:schemeClr val="dk1"/>
                </a:solidFill>
                <a:latin typeface="Calibri"/>
                <a:ea typeface="Calibri"/>
                <a:cs typeface="Calibri"/>
                <a:sym typeface="Calibri"/>
              </a:defRPr>
            </a:lvl1pPr>
            <a:lvl2pPr marL="457200" marR="0" lvl="1" indent="0" algn="l" rtl="0">
              <a:lnSpc>
                <a:spcPct val="90000"/>
              </a:lnSpc>
              <a:spcBef>
                <a:spcPts val="500"/>
              </a:spcBef>
              <a:buClr>
                <a:schemeClr val="dk1"/>
              </a:buClr>
              <a:buFont typeface="Arial"/>
              <a:buNone/>
              <a:defRPr sz="1400" b="0" i="0" u="none" strike="noStrike" cap="none">
                <a:solidFill>
                  <a:schemeClr val="dk1"/>
                </a:solidFill>
                <a:latin typeface="Calibri"/>
                <a:ea typeface="Calibri"/>
                <a:cs typeface="Calibri"/>
                <a:sym typeface="Calibri"/>
              </a:defRPr>
            </a:lvl2pPr>
            <a:lvl3pPr marL="914400" marR="0" lvl="2" indent="0" algn="l" rtl="0">
              <a:lnSpc>
                <a:spcPct val="90000"/>
              </a:lnSpc>
              <a:spcBef>
                <a:spcPts val="500"/>
              </a:spcBef>
              <a:buClr>
                <a:schemeClr val="dk1"/>
              </a:buClr>
              <a:buFont typeface="Arial"/>
              <a:buNone/>
              <a:defRPr sz="1200" b="0" i="0" u="none" strike="noStrike" cap="none">
                <a:solidFill>
                  <a:schemeClr val="dk1"/>
                </a:solidFill>
                <a:latin typeface="Calibri"/>
                <a:ea typeface="Calibri"/>
                <a:cs typeface="Calibri"/>
                <a:sym typeface="Calibri"/>
              </a:defRPr>
            </a:lvl3pPr>
            <a:lvl4pPr marL="1371600" marR="0" lvl="3" indent="0" algn="l" rtl="0">
              <a:lnSpc>
                <a:spcPct val="90000"/>
              </a:lnSpc>
              <a:spcBef>
                <a:spcPts val="500"/>
              </a:spcBef>
              <a:buClr>
                <a:schemeClr val="dk1"/>
              </a:buClr>
              <a:buFont typeface="Arial"/>
              <a:buNone/>
              <a:defRPr sz="1000" b="0" i="0" u="none" strike="noStrike" cap="none">
                <a:solidFill>
                  <a:schemeClr val="dk1"/>
                </a:solidFill>
                <a:latin typeface="Calibri"/>
                <a:ea typeface="Calibri"/>
                <a:cs typeface="Calibri"/>
                <a:sym typeface="Calibri"/>
              </a:defRPr>
            </a:lvl4pPr>
            <a:lvl5pPr marL="1828800" marR="0" lvl="4" indent="0" algn="l" rtl="0">
              <a:lnSpc>
                <a:spcPct val="90000"/>
              </a:lnSpc>
              <a:spcBef>
                <a:spcPts val="500"/>
              </a:spcBef>
              <a:buClr>
                <a:schemeClr val="dk1"/>
              </a:buClr>
              <a:buFont typeface="Arial"/>
              <a:buNone/>
              <a:defRPr sz="1000" b="0" i="0" u="none" strike="noStrike" cap="none">
                <a:solidFill>
                  <a:schemeClr val="dk1"/>
                </a:solidFill>
                <a:latin typeface="Calibri"/>
                <a:ea typeface="Calibri"/>
                <a:cs typeface="Calibri"/>
                <a:sym typeface="Calibri"/>
              </a:defRPr>
            </a:lvl5pPr>
            <a:lvl6pPr marL="2286000" marR="0" lvl="5" indent="0" algn="l" rtl="0">
              <a:lnSpc>
                <a:spcPct val="90000"/>
              </a:lnSpc>
              <a:spcBef>
                <a:spcPts val="500"/>
              </a:spcBef>
              <a:buClr>
                <a:schemeClr val="dk1"/>
              </a:buClr>
              <a:buFont typeface="Arial"/>
              <a:buNone/>
              <a:defRPr sz="1000" b="0" i="0" u="none" strike="noStrike" cap="none">
                <a:solidFill>
                  <a:schemeClr val="dk1"/>
                </a:solidFill>
                <a:latin typeface="Calibri"/>
                <a:ea typeface="Calibri"/>
                <a:cs typeface="Calibri"/>
                <a:sym typeface="Calibri"/>
              </a:defRPr>
            </a:lvl6pPr>
            <a:lvl7pPr marL="2743200" marR="0" lvl="6" indent="0" algn="l" rtl="0">
              <a:lnSpc>
                <a:spcPct val="90000"/>
              </a:lnSpc>
              <a:spcBef>
                <a:spcPts val="500"/>
              </a:spcBef>
              <a:buClr>
                <a:schemeClr val="dk1"/>
              </a:buClr>
              <a:buFont typeface="Arial"/>
              <a:buNone/>
              <a:defRPr sz="1000" b="0" i="0" u="none" strike="noStrike" cap="none">
                <a:solidFill>
                  <a:schemeClr val="dk1"/>
                </a:solidFill>
                <a:latin typeface="Calibri"/>
                <a:ea typeface="Calibri"/>
                <a:cs typeface="Calibri"/>
                <a:sym typeface="Calibri"/>
              </a:defRPr>
            </a:lvl7pPr>
            <a:lvl8pPr marL="3200400" marR="0" lvl="7" indent="0" algn="l" rtl="0">
              <a:lnSpc>
                <a:spcPct val="90000"/>
              </a:lnSpc>
              <a:spcBef>
                <a:spcPts val="500"/>
              </a:spcBef>
              <a:buClr>
                <a:schemeClr val="dk1"/>
              </a:buClr>
              <a:buFont typeface="Arial"/>
              <a:buNone/>
              <a:defRPr sz="1000" b="0" i="0" u="none" strike="noStrike" cap="none">
                <a:solidFill>
                  <a:schemeClr val="dk1"/>
                </a:solidFill>
                <a:latin typeface="Calibri"/>
                <a:ea typeface="Calibri"/>
                <a:cs typeface="Calibri"/>
                <a:sym typeface="Calibri"/>
              </a:defRPr>
            </a:lvl8pPr>
            <a:lvl9pPr marL="3657600" marR="0" lvl="8" indent="0" algn="l" rtl="0">
              <a:lnSpc>
                <a:spcPct val="90000"/>
              </a:lnSpc>
              <a:spcBef>
                <a:spcPts val="500"/>
              </a:spcBef>
              <a:buClr>
                <a:schemeClr val="dk1"/>
              </a:buClr>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69" name="Shape 69"/>
          <p:cNvSpPr txBox="1">
            <a:spLocks noGrp="1"/>
          </p:cNvSpPr>
          <p:nvPr>
            <p:ph type="dt" idx="10"/>
          </p:nvPr>
        </p:nvSpPr>
        <p:spPr>
          <a:xfrm>
            <a:off x="838200" y="6356350"/>
            <a:ext cx="2743199" cy="365125"/>
          </a:xfrm>
          <a:prstGeom prst="rect">
            <a:avLst/>
          </a:prstGeom>
          <a:noFill/>
          <a:ln>
            <a:noFill/>
          </a:ln>
        </p:spPr>
        <p:txBody>
          <a:bodyPr lIns="91425" tIns="91425" rIns="91425" bIns="91425" anchor="ctr" anchorCtr="0"/>
          <a:lstStyle>
            <a:lvl1pPr marL="0" marR="0" lvl="0" indent="0" algn="l"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70" name="Shape 70"/>
          <p:cNvSpPr txBox="1">
            <a:spLocks noGrp="1"/>
          </p:cNvSpPr>
          <p:nvPr>
            <p:ph type="ftr" idx="11"/>
          </p:nvPr>
        </p:nvSpPr>
        <p:spPr>
          <a:xfrm>
            <a:off x="4038600" y="6356350"/>
            <a:ext cx="4114800" cy="365125"/>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71" name="Shape 71"/>
          <p:cNvSpPr txBox="1">
            <a:spLocks noGrp="1"/>
          </p:cNvSpPr>
          <p:nvPr>
            <p:ph type="sldNum" idx="12"/>
          </p:nvPr>
        </p:nvSpPr>
        <p:spPr>
          <a:xfrm>
            <a:off x="8610600" y="6356350"/>
            <a:ext cx="27431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pt-BR" sz="1200">
                <a:solidFill>
                  <a:srgbClr val="888888"/>
                </a:solidFill>
                <a:latin typeface="Calibri"/>
                <a:ea typeface="Calibri"/>
                <a:cs typeface="Calibri"/>
                <a:sym typeface="Calibri"/>
              </a:rPr>
              <a:t>‹#›</a:t>
            </a:fld>
            <a:endParaRPr lang="pt-BR" sz="1200">
              <a:solidFill>
                <a:srgbClr val="888888"/>
              </a:solidFill>
              <a:latin typeface="Calibri"/>
              <a:ea typeface="Calibri"/>
              <a:cs typeface="Calibri"/>
              <a:sym typeface="Calibri"/>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838200" y="365125"/>
            <a:ext cx="10515599" cy="1325562"/>
          </a:xfrm>
          <a:prstGeom prst="rect">
            <a:avLst/>
          </a:prstGeom>
          <a:noFill/>
          <a:ln>
            <a:noFill/>
          </a:ln>
        </p:spPr>
        <p:txBody>
          <a:bodyPr lIns="91425" tIns="91425" rIns="91425" bIns="91425" anchor="ctr" anchorCtr="0"/>
          <a:lstStyle>
            <a:lvl1pPr marL="0" marR="0" lvl="0" indent="0" algn="l" rtl="0">
              <a:lnSpc>
                <a:spcPct val="90000"/>
              </a:lnSpc>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1" name="Shape 11"/>
          <p:cNvSpPr txBox="1">
            <a:spLocks noGrp="1"/>
          </p:cNvSpPr>
          <p:nvPr>
            <p:ph type="body" idx="1"/>
          </p:nvPr>
        </p:nvSpPr>
        <p:spPr>
          <a:xfrm>
            <a:off x="838200" y="1825625"/>
            <a:ext cx="10515599" cy="4351338"/>
          </a:xfrm>
          <a:prstGeom prst="rect">
            <a:avLst/>
          </a:prstGeom>
          <a:noFill/>
          <a:ln>
            <a:noFill/>
          </a:ln>
        </p:spPr>
        <p:txBody>
          <a:bodyPr lIns="91425" tIns="91425" rIns="91425" bIns="91425" anchor="t" anchorCtr="0"/>
          <a:lstStyle>
            <a:lvl1pPr marL="228600" marR="0" lvl="0" indent="-50800" algn="l" rtl="0">
              <a:lnSpc>
                <a:spcPct val="90000"/>
              </a:lnSpc>
              <a:spcBef>
                <a:spcPts val="100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1pPr>
            <a:lvl2pPr marL="685800" marR="0" lvl="1" indent="-76200" algn="l" rtl="0">
              <a:lnSpc>
                <a:spcPct val="90000"/>
              </a:lnSpc>
              <a:spcBef>
                <a:spcPts val="50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2pPr>
            <a:lvl3pPr marL="1143000" marR="0" lvl="2" indent="-101600" algn="l" rtl="0">
              <a:lnSpc>
                <a:spcPct val="90000"/>
              </a:lnSpc>
              <a:spcBef>
                <a:spcPts val="5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0200" marR="0" lvl="3"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Shape 12"/>
          <p:cNvSpPr txBox="1">
            <a:spLocks noGrp="1"/>
          </p:cNvSpPr>
          <p:nvPr>
            <p:ph type="dt" idx="10"/>
          </p:nvPr>
        </p:nvSpPr>
        <p:spPr>
          <a:xfrm>
            <a:off x="838200" y="6356350"/>
            <a:ext cx="2743199" cy="365125"/>
          </a:xfrm>
          <a:prstGeom prst="rect">
            <a:avLst/>
          </a:prstGeom>
          <a:noFill/>
          <a:ln>
            <a:noFill/>
          </a:ln>
        </p:spPr>
        <p:txBody>
          <a:bodyPr lIns="91425" tIns="91425" rIns="91425" bIns="91425" anchor="ctr" anchorCtr="0"/>
          <a:lstStyle>
            <a:lvl1pPr marL="0" marR="0" lvl="0" indent="0" algn="l"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13" name="Shape 13"/>
          <p:cNvSpPr txBox="1">
            <a:spLocks noGrp="1"/>
          </p:cNvSpPr>
          <p:nvPr>
            <p:ph type="ftr" idx="11"/>
          </p:nvPr>
        </p:nvSpPr>
        <p:spPr>
          <a:xfrm>
            <a:off x="4038600" y="6356350"/>
            <a:ext cx="4114800" cy="365125"/>
          </a:xfrm>
          <a:prstGeom prst="rect">
            <a:avLst/>
          </a:prstGeom>
          <a:noFill/>
          <a:ln>
            <a:noFill/>
          </a:ln>
        </p:spPr>
        <p:txBody>
          <a:bodyPr lIns="91425" tIns="91425" rIns="91425" bIns="91425" anchor="ctr" anchorCtr="0"/>
          <a:lstStyle>
            <a:lvl1pPr marL="0" marR="0" lvl="0" indent="0" algn="ctr"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14" name="Shape 14"/>
          <p:cNvSpPr txBox="1">
            <a:spLocks noGrp="1"/>
          </p:cNvSpPr>
          <p:nvPr>
            <p:ph type="sldNum" idx="12"/>
          </p:nvPr>
        </p:nvSpPr>
        <p:spPr>
          <a:xfrm>
            <a:off x="8610600" y="6356350"/>
            <a:ext cx="27431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pt-BR" sz="1200" b="0" i="0" u="none" strike="noStrike" cap="none">
                <a:solidFill>
                  <a:srgbClr val="888888"/>
                </a:solidFill>
                <a:latin typeface="Calibri"/>
                <a:ea typeface="Calibri"/>
                <a:cs typeface="Calibri"/>
                <a:sym typeface="Calibri"/>
              </a:rPr>
              <a:t>‹#›</a:t>
            </a:fld>
            <a:endParaRPr lang="pt-BR" sz="1200" b="0" i="0" u="none" strike="noStrike" cap="none">
              <a:solidFill>
                <a:srgbClr val="888888"/>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www.cin.ufpe.br/~nivan/teaching/data_vis/fall_2016/material/lecture10_1.html"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gi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hyperlink" Target="http://bit.do/exemplo_data" TargetMode="External"/><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hyperlink" Target="https://developer.mozilla.org/en/docs/Web/JavaScript/Reference/Functions/Arrow_functions" TargetMode="External"/><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8" Type="http://schemas.openxmlformats.org/officeDocument/2006/relationships/image" Target="../media/image16.gif"/><Relationship Id="rId3" Type="http://schemas.openxmlformats.org/officeDocument/2006/relationships/image" Target="../media/image11.jpeg"/><Relationship Id="rId7" Type="http://schemas.openxmlformats.org/officeDocument/2006/relationships/image" Target="../media/image15.png"/><Relationship Id="rId2" Type="http://schemas.openxmlformats.org/officeDocument/2006/relationships/image" Target="../media/image10.jpe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jpeg"/><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hyperlink" Target="https://www.autodeskresearch.com/publications/samestats"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s://d3js.org/"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https://www.nytimes.com/interactive/2017/08/07/upshot/music-fandom-maps.html"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s://www.nytimes.com/elections/results/president"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www.nytimes.com/interactive/2012/08/11/sunday-review/drought-history.html"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www.nytimes.com/newsgraphics/2013/09/07/director-star-chart/"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hyperlink" Target="http://www.nytimes.com/newsgraphics/2013/09/13/fashion-week-editors-picks/"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2.xml"/><Relationship Id="rId6" Type="http://schemas.openxmlformats.org/officeDocument/2006/relationships/image" Target="../media/image27.jpeg"/><Relationship Id="rId5" Type="http://schemas.openxmlformats.org/officeDocument/2006/relationships/image" Target="../media/image26.png"/><Relationship Id="rId4" Type="http://schemas.openxmlformats.org/officeDocument/2006/relationships/image" Target="../media/image25.jpe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3.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ags" Target="../tags/tag4.xml"/><Relationship Id="rId4" Type="http://schemas.openxmlformats.org/officeDocument/2006/relationships/image" Target="../media/image32.WMF"/></Relationships>
</file>

<file path=ppt/slides/_rels/slide31.xml.rels><?xml version="1.0" encoding="UTF-8" standalone="yes"?>
<Relationships xmlns="http://schemas.openxmlformats.org/package/2006/relationships"><Relationship Id="rId3" Type="http://schemas.openxmlformats.org/officeDocument/2006/relationships/hyperlink" Target="http://www.mckinsey.com/industries/high-tech/our-insights/hal-varian-on-how-the-web-challenges-managers" TargetMode="External"/><Relationship Id="rId2" Type="http://schemas.openxmlformats.org/officeDocument/2006/relationships/image" Target="../media/image33.jpe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slideLayout" Target="../slideLayouts/slideLayout2.xml"/><Relationship Id="rId1" Type="http://schemas.openxmlformats.org/officeDocument/2006/relationships/tags" Target="../tags/tag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hyperlink" Target="https://www.youtube.com/watch?v=ywM2vEx-oZM" TargetMode="External"/><Relationship Id="rId2" Type="http://schemas.openxmlformats.org/officeDocument/2006/relationships/image" Target="../media/image36.png"/><Relationship Id="rId1" Type="http://schemas.openxmlformats.org/officeDocument/2006/relationships/slideLayout" Target="../slideLayouts/slideLayout2.xml"/><Relationship Id="rId5" Type="http://schemas.openxmlformats.org/officeDocument/2006/relationships/hyperlink" Target="http://taxivis.org/" TargetMode="External"/><Relationship Id="rId4" Type="http://schemas.openxmlformats.org/officeDocument/2006/relationships/image" Target="../media/image37.png"/></Relationships>
</file>

<file path=ppt/slides/_rels/slide3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hyperlink" Target="https://visualizacao-ufpe.github.io/projects/"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2.WM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2.WM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2.WM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2.WMF"/><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goo.gl/CL2PMe"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41.xml.rels><?xml version="1.0" encoding="UTF-8" standalone="yes"?>
<Relationships xmlns="http://schemas.openxmlformats.org/package/2006/relationships"><Relationship Id="rId3" Type="http://schemas.openxmlformats.org/officeDocument/2006/relationships/image" Target="../media/image39.jpeg"/><Relationship Id="rId7" Type="http://schemas.openxmlformats.org/officeDocument/2006/relationships/image" Target="../media/image43.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32.WMF"/><Relationship Id="rId5" Type="http://schemas.openxmlformats.org/officeDocument/2006/relationships/image" Target="../media/image41.png"/><Relationship Id="rId4" Type="http://schemas.openxmlformats.org/officeDocument/2006/relationships/image" Target="../media/image40.png"/></Relationships>
</file>

<file path=ppt/slides/_rels/slide42.xml.rels><?xml version="1.0" encoding="UTF-8" standalone="yes"?>
<Relationships xmlns="http://schemas.openxmlformats.org/package/2006/relationships"><Relationship Id="rId2" Type="http://schemas.openxmlformats.org/officeDocument/2006/relationships/image" Target="../media/image32.WMF"/><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39.jpeg"/><Relationship Id="rId7" Type="http://schemas.openxmlformats.org/officeDocument/2006/relationships/image" Target="../media/image43.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32.WMF"/><Relationship Id="rId5" Type="http://schemas.openxmlformats.org/officeDocument/2006/relationships/image" Target="../media/image41.png"/><Relationship Id="rId4" Type="http://schemas.openxmlformats.org/officeDocument/2006/relationships/image" Target="../media/image40.png"/></Relationships>
</file>

<file path=ppt/slides/_rels/slide44.xml.rels><?xml version="1.0" encoding="UTF-8" standalone="yes"?>
<Relationships xmlns="http://schemas.openxmlformats.org/package/2006/relationships"><Relationship Id="rId3" Type="http://schemas.openxmlformats.org/officeDocument/2006/relationships/image" Target="../media/image39.jpeg"/><Relationship Id="rId7" Type="http://schemas.openxmlformats.org/officeDocument/2006/relationships/image" Target="../media/image43.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32.WMF"/><Relationship Id="rId5" Type="http://schemas.openxmlformats.org/officeDocument/2006/relationships/image" Target="../media/image41.png"/><Relationship Id="rId4" Type="http://schemas.openxmlformats.org/officeDocument/2006/relationships/image" Target="../media/image40.png"/></Relationships>
</file>

<file path=ppt/slides/_rels/slide45.xml.rels><?xml version="1.0" encoding="UTF-8" standalone="yes"?>
<Relationships xmlns="http://schemas.openxmlformats.org/package/2006/relationships"><Relationship Id="rId3" Type="http://schemas.openxmlformats.org/officeDocument/2006/relationships/image" Target="../media/image39.jpeg"/><Relationship Id="rId7" Type="http://schemas.openxmlformats.org/officeDocument/2006/relationships/image" Target="../media/image43.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32.WMF"/><Relationship Id="rId5" Type="http://schemas.openxmlformats.org/officeDocument/2006/relationships/image" Target="../media/image41.png"/><Relationship Id="rId4" Type="http://schemas.openxmlformats.org/officeDocument/2006/relationships/image" Target="../media/image40.png"/></Relationships>
</file>

<file path=ppt/slides/_rels/slide46.xml.rels><?xml version="1.0" encoding="UTF-8" standalone="yes"?>
<Relationships xmlns="http://schemas.openxmlformats.org/package/2006/relationships"><Relationship Id="rId2" Type="http://schemas.openxmlformats.org/officeDocument/2006/relationships/image" Target="../media/image44.gif"/><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5.gif"/><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9.jpeg"/><Relationship Id="rId7" Type="http://schemas.openxmlformats.org/officeDocument/2006/relationships/image" Target="../media/image43.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32.WMF"/><Relationship Id="rId5" Type="http://schemas.openxmlformats.org/officeDocument/2006/relationships/image" Target="../media/image41.png"/><Relationship Id="rId4" Type="http://schemas.openxmlformats.org/officeDocument/2006/relationships/image" Target="../media/image40.png"/></Relationships>
</file>

<file path=ppt/slides/_rels/slide4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hyperlink" Target="https://www.youtube.com/watch?v=t73yuUV2xXI"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hyperlink" Target="https://www.youtube.com/watch?v=N00g9Q9stBo" TargetMode="External"/><Relationship Id="rId4" Type="http://schemas.openxmlformats.org/officeDocument/2006/relationships/hyperlink" Target="https://www.youtube.com/watch?v=nLy3OQYsXWA"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hyperlink" Target="https://developer.mozilla.org/"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hyperlink" Target="http://www.cin.ufpe.br/"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hyperlink" Target="http://www.cin.ufpe.br/" TargetMode="Externa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8.gi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hyperlink" Target="http://bit.do/exemplo_svg" TargetMode="External"/><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Shape 88"/>
          <p:cNvSpPr txBox="1">
            <a:spLocks noGrp="1"/>
          </p:cNvSpPr>
          <p:nvPr>
            <p:ph type="ctrTitle"/>
          </p:nvPr>
        </p:nvSpPr>
        <p:spPr>
          <a:xfrm>
            <a:off x="1524000" y="1122362"/>
            <a:ext cx="9144000" cy="2387600"/>
          </a:xfrm>
          <a:prstGeom prst="rect">
            <a:avLst/>
          </a:prstGeom>
          <a:noFill/>
          <a:ln>
            <a:noFill/>
          </a:ln>
        </p:spPr>
        <p:txBody>
          <a:bodyPr lIns="91425" tIns="45700" rIns="91425" bIns="45700" anchor="b" anchorCtr="0">
            <a:noAutofit/>
          </a:bodyPr>
          <a:lstStyle/>
          <a:p>
            <a:pPr marL="0" marR="0" lvl="0" indent="0" algn="ctr" rtl="0">
              <a:lnSpc>
                <a:spcPct val="90000"/>
              </a:lnSpc>
              <a:spcBef>
                <a:spcPts val="0"/>
              </a:spcBef>
              <a:buClr>
                <a:schemeClr val="dk1"/>
              </a:buClr>
              <a:buSzPct val="25000"/>
              <a:buFont typeface="Calibri"/>
              <a:buNone/>
            </a:pPr>
            <a:r>
              <a:rPr lang="pt-BR" dirty="0" smtClean="0"/>
              <a:t>Treinamento Visualização </a:t>
            </a:r>
            <a:br>
              <a:rPr lang="pt-BR" dirty="0" smtClean="0"/>
            </a:br>
            <a:r>
              <a:rPr lang="pt-BR" dirty="0" smtClean="0"/>
              <a:t>de Dados em D3</a:t>
            </a:r>
            <a:endParaRPr lang="pt-BR" sz="6000" b="0" i="0" u="none" strike="noStrike" cap="none" dirty="0">
              <a:solidFill>
                <a:schemeClr val="dk1"/>
              </a:solidFill>
              <a:latin typeface="Calibri"/>
              <a:ea typeface="Calibri"/>
              <a:cs typeface="Calibri"/>
              <a:sym typeface="Calibri"/>
            </a:endParaRPr>
          </a:p>
        </p:txBody>
      </p:sp>
      <p:sp>
        <p:nvSpPr>
          <p:cNvPr id="89" name="Shape 89"/>
          <p:cNvSpPr txBox="1">
            <a:spLocks noGrp="1"/>
          </p:cNvSpPr>
          <p:nvPr>
            <p:ph type="subTitle" idx="1"/>
          </p:nvPr>
        </p:nvSpPr>
        <p:spPr>
          <a:xfrm>
            <a:off x="1524000" y="3602037"/>
            <a:ext cx="9144000" cy="1655761"/>
          </a:xfrm>
          <a:prstGeom prst="rect">
            <a:avLst/>
          </a:prstGeom>
          <a:noFill/>
          <a:ln>
            <a:noFill/>
          </a:ln>
        </p:spPr>
        <p:txBody>
          <a:bodyPr lIns="91425" tIns="45700" rIns="91425" bIns="45700" anchor="t" anchorCtr="0">
            <a:noAutofit/>
          </a:bodyPr>
          <a:lstStyle/>
          <a:p>
            <a:pPr marL="0" marR="0" lvl="0" indent="0" algn="ctr" rtl="0">
              <a:lnSpc>
                <a:spcPct val="90000"/>
              </a:lnSpc>
              <a:spcBef>
                <a:spcPts val="0"/>
              </a:spcBef>
              <a:buClr>
                <a:schemeClr val="dk1"/>
              </a:buClr>
              <a:buSzPct val="25000"/>
              <a:buFont typeface="Arial"/>
              <a:buNone/>
            </a:pPr>
            <a:r>
              <a:rPr lang="pt-BR" sz="2400" b="0" i="0" u="none" strike="noStrike" cap="none" dirty="0" smtClean="0">
                <a:solidFill>
                  <a:schemeClr val="dk1"/>
                </a:solidFill>
                <a:latin typeface="Calibri"/>
                <a:ea typeface="Calibri"/>
                <a:cs typeface="Calibri"/>
                <a:sym typeface="Calibri"/>
                <a:hlinkClick r:id="rId3"/>
              </a:rPr>
              <a:t>Nivan Ferreira</a:t>
            </a:r>
            <a:endParaRPr lang="pt-BR" sz="2400" b="0" i="0" u="none" strike="noStrike" cap="none" dirty="0" smtClean="0">
              <a:solidFill>
                <a:schemeClr val="dk1"/>
              </a:solidFill>
              <a:latin typeface="Calibri"/>
              <a:ea typeface="Calibri"/>
              <a:cs typeface="Calibri"/>
              <a:sym typeface="Calibri"/>
            </a:endParaRPr>
          </a:p>
          <a:p>
            <a:pPr marL="0" marR="0" lvl="0" indent="0" algn="ctr" rtl="0">
              <a:lnSpc>
                <a:spcPct val="90000"/>
              </a:lnSpc>
              <a:spcBef>
                <a:spcPts val="0"/>
              </a:spcBef>
              <a:buClr>
                <a:schemeClr val="dk1"/>
              </a:buClr>
              <a:buSzPct val="25000"/>
              <a:buFont typeface="Arial"/>
              <a:buNone/>
            </a:pPr>
            <a:r>
              <a:rPr lang="pt-BR" dirty="0" smtClean="0"/>
              <a:t>nivan@cin.ufpe.br</a:t>
            </a:r>
            <a:endParaRPr lang="pt-BR" sz="2400" b="0" i="0" u="none" strike="noStrike" cap="none" dirty="0">
              <a:solidFill>
                <a:schemeClr val="dk1"/>
              </a:solidFill>
              <a:latin typeface="Calibri"/>
              <a:ea typeface="Calibri"/>
              <a:cs typeface="Calibri"/>
              <a:sym typeface="Calibri"/>
            </a:endParaRPr>
          </a:p>
        </p:txBody>
      </p:sp>
      <p:pic>
        <p:nvPicPr>
          <p:cNvPr id="4" name="Picture 2" descr="https://flammarion.files.wordpress.com/2009/06/cin-ufpe.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10125" y="4651442"/>
            <a:ext cx="2571750" cy="120967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Visualização de Dados</a:t>
            </a:r>
            <a:endParaRPr lang="en-US" dirty="0"/>
          </a:p>
        </p:txBody>
      </p:sp>
      <p:sp>
        <p:nvSpPr>
          <p:cNvPr id="3" name="Content Placeholder 2"/>
          <p:cNvSpPr>
            <a:spLocks noGrp="1"/>
          </p:cNvSpPr>
          <p:nvPr>
            <p:ph idx="1"/>
          </p:nvPr>
        </p:nvSpPr>
        <p:spPr/>
        <p:txBody>
          <a:bodyPr/>
          <a:lstStyle/>
          <a:p>
            <a:endParaRPr lang="en-US"/>
          </a:p>
        </p:txBody>
      </p:sp>
      <p:sp>
        <p:nvSpPr>
          <p:cNvPr id="5" name="TextBox 4"/>
          <p:cNvSpPr txBox="1"/>
          <p:nvPr/>
        </p:nvSpPr>
        <p:spPr>
          <a:xfrm>
            <a:off x="5731330" y="5429250"/>
            <a:ext cx="5886450" cy="646331"/>
          </a:xfrm>
          <a:prstGeom prst="rect">
            <a:avLst/>
          </a:prstGeom>
          <a:noFill/>
        </p:spPr>
        <p:txBody>
          <a:bodyPr wrap="square" rtlCol="0">
            <a:spAutoFit/>
          </a:bodyPr>
          <a:lstStyle/>
          <a:p>
            <a:pPr algn="ctr"/>
            <a:r>
              <a:rPr lang="en-US" b="1" dirty="0"/>
              <a:t>Readings in Information Visualization: Using Vision to Think</a:t>
            </a:r>
            <a:br>
              <a:rPr lang="en-US" b="1" dirty="0"/>
            </a:br>
            <a:r>
              <a:rPr lang="en-US" dirty="0"/>
              <a:t>By Stuart K. Card, Jock D. Mackinlay, Ben Shneiderman</a:t>
            </a:r>
          </a:p>
        </p:txBody>
      </p:sp>
      <p:sp>
        <p:nvSpPr>
          <p:cNvPr id="7" name="Content Placeholder 2"/>
          <p:cNvSpPr txBox="1">
            <a:spLocks/>
          </p:cNvSpPr>
          <p:nvPr/>
        </p:nvSpPr>
        <p:spPr>
          <a:xfrm>
            <a:off x="990600" y="19780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pt-BR" sz="4800" i="1" dirty="0" smtClean="0"/>
          </a:p>
          <a:p>
            <a:pPr marL="0" indent="0" algn="ctr">
              <a:buNone/>
            </a:pPr>
            <a:r>
              <a:rPr lang="pt-BR" sz="4800" i="1" dirty="0" smtClean="0"/>
              <a:t>O uso de representações visuais de dados, suportadas por computadores, para amplificar a cognição</a:t>
            </a:r>
            <a:endParaRPr lang="en-US" sz="4800" dirty="0"/>
          </a:p>
        </p:txBody>
      </p:sp>
      <p:sp>
        <p:nvSpPr>
          <p:cNvPr id="8" name="Rectangle 7"/>
          <p:cNvSpPr/>
          <p:nvPr/>
        </p:nvSpPr>
        <p:spPr>
          <a:xfrm>
            <a:off x="4015047" y="2868208"/>
            <a:ext cx="6309360" cy="556953"/>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698650"/>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406"/>
        <p:cNvGrpSpPr/>
        <p:nvPr/>
      </p:nvGrpSpPr>
      <p:grpSpPr>
        <a:xfrm>
          <a:off x="0" y="0"/>
          <a:ext cx="0" cy="0"/>
          <a:chOff x="0" y="0"/>
          <a:chExt cx="0" cy="0"/>
        </a:xfrm>
      </p:grpSpPr>
      <p:sp>
        <p:nvSpPr>
          <p:cNvPr id="407" name="Shape 407"/>
          <p:cNvSpPr txBox="1">
            <a:spLocks noGrp="1"/>
          </p:cNvSpPr>
          <p:nvPr>
            <p:ph type="title"/>
          </p:nvPr>
        </p:nvSpPr>
        <p:spPr>
          <a:xfrm>
            <a:off x="838200" y="365125"/>
            <a:ext cx="10515600" cy="1325700"/>
          </a:xfrm>
          <a:prstGeom prst="rect">
            <a:avLst/>
          </a:prstGeom>
        </p:spPr>
        <p:txBody>
          <a:bodyPr lIns="91425" tIns="91425" rIns="91425" bIns="91425" anchor="ctr" anchorCtr="0">
            <a:noAutofit/>
          </a:bodyPr>
          <a:lstStyle/>
          <a:p>
            <a:pPr lvl="0" rtl="0">
              <a:spcBef>
                <a:spcPts val="0"/>
              </a:spcBef>
              <a:buNone/>
            </a:pPr>
            <a:r>
              <a:rPr lang="pt-BR"/>
              <a:t>Exemplo</a:t>
            </a:r>
          </a:p>
        </p:txBody>
      </p:sp>
      <p:sp>
        <p:nvSpPr>
          <p:cNvPr id="408" name="Shape 408"/>
          <p:cNvSpPr txBox="1">
            <a:spLocks noGrp="1"/>
          </p:cNvSpPr>
          <p:nvPr>
            <p:ph type="body" idx="1"/>
          </p:nvPr>
        </p:nvSpPr>
        <p:spPr>
          <a:xfrm>
            <a:off x="838200" y="1825625"/>
            <a:ext cx="10515600" cy="4351200"/>
          </a:xfrm>
          <a:prstGeom prst="rect">
            <a:avLst/>
          </a:prstGeom>
        </p:spPr>
        <p:txBody>
          <a:bodyPr lIns="91425" tIns="91425" rIns="91425" bIns="91425" anchor="t" anchorCtr="0">
            <a:noAutofit/>
          </a:bodyPr>
          <a:lstStyle/>
          <a:p>
            <a:pPr marL="0" lvl="0" indent="-69850" rtl="0">
              <a:lnSpc>
                <a:spcPct val="115000"/>
              </a:lnSpc>
              <a:spcBef>
                <a:spcPts val="0"/>
              </a:spcBef>
              <a:spcAft>
                <a:spcPts val="1000"/>
              </a:spcAft>
              <a:buClr>
                <a:schemeClr val="dk1"/>
              </a:buClr>
              <a:buSzPct val="39285"/>
              <a:buFont typeface="Arial"/>
              <a:buNone/>
            </a:pPr>
            <a:r>
              <a:rPr lang="pt-BR" dirty="0"/>
              <a:t>&lt;script type="text/javascript"&gt;</a:t>
            </a:r>
          </a:p>
          <a:p>
            <a:pPr marL="0" lvl="0" indent="-69850" rtl="0">
              <a:lnSpc>
                <a:spcPct val="115000"/>
              </a:lnSpc>
              <a:spcBef>
                <a:spcPts val="0"/>
              </a:spcBef>
              <a:spcAft>
                <a:spcPts val="1000"/>
              </a:spcAft>
              <a:buClr>
                <a:schemeClr val="dk1"/>
              </a:buClr>
              <a:buSzPct val="39285"/>
              <a:buFont typeface="Arial"/>
              <a:buNone/>
            </a:pPr>
            <a:r>
              <a:rPr lang="pt-BR" dirty="0"/>
              <a:t>      </a:t>
            </a:r>
            <a:r>
              <a:rPr lang="pt-BR" b="1" dirty="0"/>
              <a:t>var dataset = [ 5, 10, 15, 20, 25 ];</a:t>
            </a:r>
          </a:p>
          <a:p>
            <a:pPr marL="0" lvl="0" indent="-69850" rtl="0">
              <a:lnSpc>
                <a:spcPct val="115000"/>
              </a:lnSpc>
              <a:spcBef>
                <a:spcPts val="0"/>
              </a:spcBef>
              <a:spcAft>
                <a:spcPts val="1000"/>
              </a:spcAft>
              <a:buClr>
                <a:schemeClr val="dk1"/>
              </a:buClr>
              <a:buSzPct val="39285"/>
              <a:buFont typeface="Arial"/>
              <a:buNone/>
            </a:pPr>
            <a:r>
              <a:rPr lang="pt-BR" dirty="0"/>
              <a:t>      d3.selectAll("p").</a:t>
            </a:r>
            <a:r>
              <a:rPr lang="pt-BR" b="1" dirty="0"/>
              <a:t>data(dataset).text( d =&gt; "Novo parágrafo " + d);</a:t>
            </a:r>
          </a:p>
          <a:p>
            <a:pPr marL="0" lvl="0" indent="-69850" rtl="0">
              <a:lnSpc>
                <a:spcPct val="115000"/>
              </a:lnSpc>
              <a:spcBef>
                <a:spcPts val="0"/>
              </a:spcBef>
              <a:spcAft>
                <a:spcPts val="1000"/>
              </a:spcAft>
              <a:buClr>
                <a:schemeClr val="dk1"/>
              </a:buClr>
              <a:buSzPct val="39285"/>
              <a:buFont typeface="Arial"/>
              <a:buNone/>
            </a:pPr>
            <a:r>
              <a:rPr lang="pt-BR" dirty="0"/>
              <a:t> &lt;/script&gt;</a:t>
            </a:r>
          </a:p>
          <a:p>
            <a:pPr marL="0" lvl="0" indent="0" rtl="0">
              <a:lnSpc>
                <a:spcPct val="115000"/>
              </a:lnSpc>
              <a:spcBef>
                <a:spcPts val="0"/>
              </a:spcBef>
              <a:spcAft>
                <a:spcPts val="1000"/>
              </a:spcAft>
              <a:buNone/>
            </a:pPr>
            <a:endParaRPr dirty="0"/>
          </a:p>
          <a:p>
            <a:pPr marL="0" lvl="0" indent="0" rtl="0">
              <a:lnSpc>
                <a:spcPct val="115000"/>
              </a:lnSpc>
              <a:spcBef>
                <a:spcPts val="0"/>
              </a:spcBef>
              <a:spcAft>
                <a:spcPts val="1000"/>
              </a:spcAft>
              <a:buNone/>
            </a:pPr>
            <a:endParaRPr lang="pt-BR" sz="2400" u="sng" dirty="0">
              <a:solidFill>
                <a:schemeClr val="hlink"/>
              </a:solidFill>
              <a:hlinkClick r:id="rId3"/>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sp>
        <p:nvSpPr>
          <p:cNvPr id="421" name="Shape 421"/>
          <p:cNvSpPr txBox="1">
            <a:spLocks noGrp="1"/>
          </p:cNvSpPr>
          <p:nvPr>
            <p:ph type="title"/>
          </p:nvPr>
        </p:nvSpPr>
        <p:spPr>
          <a:xfrm>
            <a:off x="838200" y="365125"/>
            <a:ext cx="10515600" cy="1325700"/>
          </a:xfrm>
          <a:prstGeom prst="rect">
            <a:avLst/>
          </a:prstGeom>
        </p:spPr>
        <p:txBody>
          <a:bodyPr lIns="91425" tIns="91425" rIns="91425" bIns="91425" anchor="ctr" anchorCtr="0">
            <a:noAutofit/>
          </a:bodyPr>
          <a:lstStyle/>
          <a:p>
            <a:pPr lvl="0" rtl="0">
              <a:spcBef>
                <a:spcPts val="0"/>
              </a:spcBef>
              <a:buNone/>
            </a:pPr>
            <a:r>
              <a:rPr lang="pt-BR"/>
              <a:t>Arrow functions</a:t>
            </a:r>
          </a:p>
        </p:txBody>
      </p:sp>
      <p:sp>
        <p:nvSpPr>
          <p:cNvPr id="422" name="Shape 422"/>
          <p:cNvSpPr txBox="1">
            <a:spLocks noGrp="1"/>
          </p:cNvSpPr>
          <p:nvPr>
            <p:ph type="body" idx="1"/>
          </p:nvPr>
        </p:nvSpPr>
        <p:spPr>
          <a:xfrm>
            <a:off x="838200" y="1825625"/>
            <a:ext cx="10515600" cy="4351200"/>
          </a:xfrm>
          <a:prstGeom prst="rect">
            <a:avLst/>
          </a:prstGeom>
        </p:spPr>
        <p:txBody>
          <a:bodyPr lIns="91425" tIns="91425" rIns="91425" bIns="91425" anchor="t" anchorCtr="0">
            <a:noAutofit/>
          </a:bodyPr>
          <a:lstStyle/>
          <a:p>
            <a:pPr marL="0" lvl="0" indent="0" rtl="0">
              <a:lnSpc>
                <a:spcPct val="115000"/>
              </a:lnSpc>
              <a:spcBef>
                <a:spcPts val="0"/>
              </a:spcBef>
              <a:spcAft>
                <a:spcPts val="1000"/>
              </a:spcAft>
              <a:buNone/>
            </a:pPr>
            <a:r>
              <a:rPr lang="pt-BR" b="1" dirty="0"/>
              <a:t>text( d =&gt; "Novo parágrafo " + d);</a:t>
            </a:r>
          </a:p>
          <a:p>
            <a:pPr marL="0" lvl="0" indent="0" rtl="0">
              <a:lnSpc>
                <a:spcPct val="115000"/>
              </a:lnSpc>
              <a:spcBef>
                <a:spcPts val="0"/>
              </a:spcBef>
              <a:spcAft>
                <a:spcPts val="1000"/>
              </a:spcAft>
              <a:buNone/>
            </a:pPr>
            <a:r>
              <a:rPr lang="pt-BR" b="1" dirty="0"/>
              <a:t>==</a:t>
            </a:r>
          </a:p>
          <a:p>
            <a:pPr marL="0" lvl="0" indent="0" rtl="0">
              <a:lnSpc>
                <a:spcPct val="115000"/>
              </a:lnSpc>
              <a:spcBef>
                <a:spcPts val="0"/>
              </a:spcBef>
              <a:spcAft>
                <a:spcPts val="1000"/>
              </a:spcAft>
              <a:buNone/>
            </a:pPr>
            <a:r>
              <a:rPr lang="pt-BR" b="1" dirty="0"/>
              <a:t>.text( function(d){ return "Novo parágrafo  " + d;});</a:t>
            </a:r>
          </a:p>
          <a:p>
            <a:pPr marL="0" lvl="0" indent="0" rtl="0">
              <a:lnSpc>
                <a:spcPct val="115000"/>
              </a:lnSpc>
              <a:spcBef>
                <a:spcPts val="0"/>
              </a:spcBef>
              <a:spcAft>
                <a:spcPts val="1000"/>
              </a:spcAft>
              <a:buNone/>
            </a:pPr>
            <a:endParaRPr b="1" dirty="0"/>
          </a:p>
          <a:p>
            <a:pPr marL="0" lvl="0" indent="0" rtl="0">
              <a:lnSpc>
                <a:spcPct val="115000"/>
              </a:lnSpc>
              <a:spcBef>
                <a:spcPts val="0"/>
              </a:spcBef>
              <a:spcAft>
                <a:spcPts val="1000"/>
              </a:spcAft>
              <a:buNone/>
            </a:pPr>
            <a:r>
              <a:rPr lang="pt-BR" sz="1800" u="sng" dirty="0">
                <a:solidFill>
                  <a:schemeClr val="hlink"/>
                </a:solidFill>
                <a:hlinkClick r:id="rId3"/>
              </a:rPr>
              <a:t>https://developer.mozilla.org/en/docs/Web/JavaScript/Reference/Functions/Arrow_functions</a:t>
            </a:r>
          </a:p>
          <a:p>
            <a:pPr marL="0" lvl="0" indent="0" rtl="0">
              <a:lnSpc>
                <a:spcPct val="115000"/>
              </a:lnSpc>
              <a:spcBef>
                <a:spcPts val="0"/>
              </a:spcBef>
              <a:spcAft>
                <a:spcPts val="1000"/>
              </a:spcAft>
              <a:buNone/>
            </a:pPr>
            <a:endParaRPr b="1" dirty="0"/>
          </a:p>
          <a:p>
            <a:pPr marL="0" lvl="0" indent="0" rtl="0">
              <a:lnSpc>
                <a:spcPct val="115000"/>
              </a:lnSpc>
              <a:spcBef>
                <a:spcPts val="0"/>
              </a:spcBef>
              <a:spcAft>
                <a:spcPts val="1000"/>
              </a:spcAft>
              <a:buNone/>
            </a:pPr>
            <a:endParaRPr sz="2400" dirty="0"/>
          </a:p>
          <a:p>
            <a:pPr marL="0" lvl="0" indent="0" rtl="0">
              <a:lnSpc>
                <a:spcPct val="115000"/>
              </a:lnSpc>
              <a:spcBef>
                <a:spcPts val="0"/>
              </a:spcBef>
              <a:spcAft>
                <a:spcPts val="1000"/>
              </a:spcAft>
              <a:buNone/>
            </a:pPr>
            <a:endParaRPr dirty="0"/>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427"/>
        <p:cNvGrpSpPr/>
        <p:nvPr/>
      </p:nvGrpSpPr>
      <p:grpSpPr>
        <a:xfrm>
          <a:off x="0" y="0"/>
          <a:ext cx="0" cy="0"/>
          <a:chOff x="0" y="0"/>
          <a:chExt cx="0" cy="0"/>
        </a:xfrm>
      </p:grpSpPr>
      <p:sp>
        <p:nvSpPr>
          <p:cNvPr id="428" name="Shape 428"/>
          <p:cNvSpPr txBox="1">
            <a:spLocks noGrp="1"/>
          </p:cNvSpPr>
          <p:nvPr>
            <p:ph type="title"/>
          </p:nvPr>
        </p:nvSpPr>
        <p:spPr>
          <a:xfrm>
            <a:off x="831850" y="1709738"/>
            <a:ext cx="10515600" cy="2852700"/>
          </a:xfrm>
          <a:prstGeom prst="rect">
            <a:avLst/>
          </a:prstGeom>
        </p:spPr>
        <p:txBody>
          <a:bodyPr lIns="91425" tIns="91425" rIns="91425" bIns="91425" anchor="b" anchorCtr="0">
            <a:noAutofit/>
          </a:bodyPr>
          <a:lstStyle/>
          <a:p>
            <a:pPr lvl="0">
              <a:spcBef>
                <a:spcPts val="0"/>
              </a:spcBef>
              <a:buNone/>
            </a:pPr>
            <a:r>
              <a:rPr lang="pt-BR" dirty="0" smtClean="0"/>
              <a:t>enter selection</a:t>
            </a:r>
            <a:endParaRPr lang="pt-BR" dirty="0"/>
          </a:p>
        </p:txBody>
      </p:sp>
      <p:sp>
        <p:nvSpPr>
          <p:cNvPr id="429" name="Shape 429"/>
          <p:cNvSpPr txBox="1">
            <a:spLocks noGrp="1"/>
          </p:cNvSpPr>
          <p:nvPr>
            <p:ph type="body" idx="1"/>
          </p:nvPr>
        </p:nvSpPr>
        <p:spPr>
          <a:xfrm>
            <a:off x="831850" y="4589462"/>
            <a:ext cx="10515600" cy="15003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sp>
        <p:nvSpPr>
          <p:cNvPr id="435" name="Shape 435"/>
          <p:cNvSpPr txBox="1">
            <a:spLocks noGrp="1"/>
          </p:cNvSpPr>
          <p:nvPr>
            <p:ph type="title"/>
          </p:nvPr>
        </p:nvSpPr>
        <p:spPr>
          <a:xfrm>
            <a:off x="838200" y="365125"/>
            <a:ext cx="10515600" cy="1325700"/>
          </a:xfrm>
          <a:prstGeom prst="rect">
            <a:avLst/>
          </a:prstGeom>
        </p:spPr>
        <p:txBody>
          <a:bodyPr lIns="91425" tIns="91425" rIns="91425" bIns="91425" anchor="ctr" anchorCtr="0">
            <a:noAutofit/>
          </a:bodyPr>
          <a:lstStyle/>
          <a:p>
            <a:pPr lvl="0">
              <a:spcBef>
                <a:spcPts val="0"/>
              </a:spcBef>
              <a:buNone/>
            </a:pPr>
            <a:r>
              <a:rPr lang="pt-BR" dirty="0" smtClean="0"/>
              <a:t>Enter Selection</a:t>
            </a:r>
            <a:endParaRPr lang="pt-BR" dirty="0"/>
          </a:p>
        </p:txBody>
      </p:sp>
      <p:sp>
        <p:nvSpPr>
          <p:cNvPr id="436" name="Shape 436"/>
          <p:cNvSpPr txBox="1">
            <a:spLocks noGrp="1"/>
          </p:cNvSpPr>
          <p:nvPr>
            <p:ph type="body" idx="1"/>
          </p:nvPr>
        </p:nvSpPr>
        <p:spPr>
          <a:xfrm>
            <a:off x="838200" y="1825625"/>
            <a:ext cx="10515600" cy="4351200"/>
          </a:xfrm>
          <a:prstGeom prst="rect">
            <a:avLst/>
          </a:prstGeom>
        </p:spPr>
        <p:txBody>
          <a:bodyPr lIns="91425" tIns="91425" rIns="91425" bIns="91425" anchor="t" anchorCtr="0">
            <a:noAutofit/>
          </a:bodyPr>
          <a:lstStyle/>
          <a:p>
            <a:pPr marL="457200" lvl="0" indent="-228600" rtl="0">
              <a:lnSpc>
                <a:spcPct val="115000"/>
              </a:lnSpc>
              <a:spcBef>
                <a:spcPts val="0"/>
              </a:spcBef>
              <a:spcAft>
                <a:spcPts val="1000"/>
              </a:spcAft>
            </a:pPr>
            <a:r>
              <a:rPr lang="pt-BR" dirty="0" smtClean="0"/>
              <a:t>normalmente </a:t>
            </a:r>
            <a:r>
              <a:rPr lang="pt-BR" dirty="0"/>
              <a:t>usado para criar elementos que estão "faltando"</a:t>
            </a:r>
          </a:p>
          <a:p>
            <a:pPr marL="457200" lvl="0" indent="-228600">
              <a:lnSpc>
                <a:spcPct val="115000"/>
              </a:lnSpc>
              <a:spcBef>
                <a:spcPts val="0"/>
              </a:spcBef>
              <a:spcAft>
                <a:spcPts val="1000"/>
              </a:spcAft>
            </a:pPr>
            <a:r>
              <a:rPr lang="pt-BR" dirty="0"/>
              <a:t>Como trabalhar com o enter:</a:t>
            </a:r>
          </a:p>
          <a:p>
            <a:pPr marL="914400" lvl="1" indent="-228600">
              <a:lnSpc>
                <a:spcPct val="115000"/>
              </a:lnSpc>
              <a:spcBef>
                <a:spcPts val="0"/>
              </a:spcBef>
              <a:spcAft>
                <a:spcPts val="1000"/>
              </a:spcAft>
            </a:pPr>
            <a:r>
              <a:rPr lang="pt-BR" dirty="0"/>
              <a:t>1 - Criar uma selection</a:t>
            </a:r>
          </a:p>
          <a:p>
            <a:pPr marL="914400" lvl="1" indent="-228600">
              <a:lnSpc>
                <a:spcPct val="115000"/>
              </a:lnSpc>
              <a:spcBef>
                <a:spcPts val="0"/>
              </a:spcBef>
              <a:spcAft>
                <a:spcPts val="1000"/>
              </a:spcAft>
            </a:pPr>
            <a:r>
              <a:rPr lang="pt-BR" dirty="0"/>
              <a:t>2 - Passar os dados para a selection (d3.data())</a:t>
            </a:r>
          </a:p>
          <a:p>
            <a:pPr marL="914400" lvl="1" indent="-228600">
              <a:lnSpc>
                <a:spcPct val="115000"/>
              </a:lnSpc>
              <a:spcBef>
                <a:spcPts val="0"/>
              </a:spcBef>
              <a:spcAft>
                <a:spcPts val="1000"/>
              </a:spcAft>
            </a:pPr>
            <a:r>
              <a:rPr lang="pt-BR" dirty="0"/>
              <a:t>3 - com o enter() o d3 já cria os elementos que estão "faltando</a:t>
            </a:r>
            <a:r>
              <a:rPr lang="pt-BR" dirty="0" smtClean="0"/>
              <a:t>"</a:t>
            </a:r>
          </a:p>
          <a:p>
            <a:pPr marL="457200" indent="-228600">
              <a:lnSpc>
                <a:spcPct val="115000"/>
              </a:lnSpc>
              <a:spcBef>
                <a:spcPts val="0"/>
              </a:spcBef>
              <a:spcAft>
                <a:spcPts val="1000"/>
              </a:spcAft>
            </a:pPr>
            <a:r>
              <a:rPr lang="pt-BR" dirty="0" smtClean="0"/>
              <a:t>retorna </a:t>
            </a:r>
            <a:r>
              <a:rPr lang="pt-BR" dirty="0"/>
              <a:t>uma enter selection: um node para cada dado </a:t>
            </a:r>
            <a:r>
              <a:rPr lang="pt-BR" dirty="0" smtClean="0"/>
              <a:t>que não </a:t>
            </a:r>
            <a:r>
              <a:rPr lang="pt-BR" dirty="0"/>
              <a:t>tem um elemento do DOM </a:t>
            </a:r>
            <a:r>
              <a:rPr lang="pt-BR" dirty="0" smtClean="0"/>
              <a:t>correspondente</a:t>
            </a: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sp>
        <p:nvSpPr>
          <p:cNvPr id="442" name="Shape 442"/>
          <p:cNvSpPr txBox="1">
            <a:spLocks noGrp="1"/>
          </p:cNvSpPr>
          <p:nvPr>
            <p:ph type="title"/>
          </p:nvPr>
        </p:nvSpPr>
        <p:spPr>
          <a:xfrm>
            <a:off x="838200" y="365125"/>
            <a:ext cx="10515600" cy="1325700"/>
          </a:xfrm>
          <a:prstGeom prst="rect">
            <a:avLst/>
          </a:prstGeom>
        </p:spPr>
        <p:txBody>
          <a:bodyPr lIns="91425" tIns="91425" rIns="91425" bIns="91425" anchor="ctr" anchorCtr="0">
            <a:noAutofit/>
          </a:bodyPr>
          <a:lstStyle/>
          <a:p>
            <a:pPr lvl="0">
              <a:spcBef>
                <a:spcPts val="0"/>
              </a:spcBef>
              <a:buNone/>
            </a:pPr>
            <a:r>
              <a:rPr lang="pt-BR"/>
              <a:t>Exemplo</a:t>
            </a:r>
          </a:p>
        </p:txBody>
      </p:sp>
      <p:sp>
        <p:nvSpPr>
          <p:cNvPr id="443" name="Shape 443"/>
          <p:cNvSpPr txBox="1">
            <a:spLocks noGrp="1"/>
          </p:cNvSpPr>
          <p:nvPr>
            <p:ph type="body" idx="1"/>
          </p:nvPr>
        </p:nvSpPr>
        <p:spPr>
          <a:xfrm>
            <a:off x="838200" y="1825625"/>
            <a:ext cx="10515600" cy="4351200"/>
          </a:xfrm>
          <a:prstGeom prst="rect">
            <a:avLst/>
          </a:prstGeom>
        </p:spPr>
        <p:txBody>
          <a:bodyPr lIns="91425" tIns="91425" rIns="91425" bIns="91425" anchor="t" anchorCtr="0">
            <a:noAutofit/>
          </a:bodyPr>
          <a:lstStyle/>
          <a:p>
            <a:pPr marL="457200" lvl="0" indent="-228600" rtl="0">
              <a:lnSpc>
                <a:spcPct val="115000"/>
              </a:lnSpc>
              <a:spcBef>
                <a:spcPts val="0"/>
              </a:spcBef>
              <a:spcAft>
                <a:spcPts val="1000"/>
              </a:spcAft>
            </a:pPr>
            <a:r>
              <a:rPr lang="pt-BR"/>
              <a:t>Temos 5 parágrafos no HTML</a:t>
            </a:r>
          </a:p>
          <a:p>
            <a:pPr marL="457200" lvl="0" indent="-228600" rtl="0">
              <a:lnSpc>
                <a:spcPct val="115000"/>
              </a:lnSpc>
              <a:spcBef>
                <a:spcPts val="0"/>
              </a:spcBef>
              <a:spcAft>
                <a:spcPts val="1000"/>
              </a:spcAft>
            </a:pPr>
            <a:r>
              <a:rPr lang="pt-BR"/>
              <a:t>Tenho um array com 10 elementos, quero colocá-los no DOM</a:t>
            </a:r>
          </a:p>
          <a:p>
            <a:pPr marL="457200" lvl="0" indent="-228600">
              <a:lnSpc>
                <a:spcPct val="115000"/>
              </a:lnSpc>
              <a:spcBef>
                <a:spcPts val="0"/>
              </a:spcBef>
              <a:spcAft>
                <a:spcPts val="1000"/>
              </a:spcAft>
            </a:pPr>
            <a:r>
              <a:rPr lang="pt-BR"/>
              <a:t>Vou usar os 5 parágrafos do HTML e criar o restante com enter</a:t>
            </a:r>
          </a:p>
        </p:txBody>
      </p:sp>
    </p:spTree>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448"/>
        <p:cNvGrpSpPr/>
        <p:nvPr/>
      </p:nvGrpSpPr>
      <p:grpSpPr>
        <a:xfrm>
          <a:off x="0" y="0"/>
          <a:ext cx="0" cy="0"/>
          <a:chOff x="0" y="0"/>
          <a:chExt cx="0" cy="0"/>
        </a:xfrm>
      </p:grpSpPr>
      <p:sp>
        <p:nvSpPr>
          <p:cNvPr id="449" name="Shape 449"/>
          <p:cNvSpPr txBox="1">
            <a:spLocks noGrp="1"/>
          </p:cNvSpPr>
          <p:nvPr>
            <p:ph type="title"/>
          </p:nvPr>
        </p:nvSpPr>
        <p:spPr>
          <a:xfrm>
            <a:off x="838200" y="365125"/>
            <a:ext cx="10515600" cy="1325700"/>
          </a:xfrm>
          <a:prstGeom prst="rect">
            <a:avLst/>
          </a:prstGeom>
        </p:spPr>
        <p:txBody>
          <a:bodyPr lIns="91425" tIns="91425" rIns="91425" bIns="91425" anchor="ctr" anchorCtr="0">
            <a:noAutofit/>
          </a:bodyPr>
          <a:lstStyle/>
          <a:p>
            <a:pPr lvl="0">
              <a:spcBef>
                <a:spcPts val="0"/>
              </a:spcBef>
              <a:buNone/>
            </a:pPr>
            <a:r>
              <a:rPr lang="pt-BR"/>
              <a:t>Exemplo</a:t>
            </a:r>
          </a:p>
        </p:txBody>
      </p:sp>
      <p:sp>
        <p:nvSpPr>
          <p:cNvPr id="450" name="Shape 450"/>
          <p:cNvSpPr txBox="1">
            <a:spLocks noGrp="1"/>
          </p:cNvSpPr>
          <p:nvPr>
            <p:ph type="body" idx="1"/>
          </p:nvPr>
        </p:nvSpPr>
        <p:spPr>
          <a:xfrm>
            <a:off x="838200" y="1825625"/>
            <a:ext cx="10515600" cy="4351200"/>
          </a:xfrm>
          <a:prstGeom prst="rect">
            <a:avLst/>
          </a:prstGeom>
        </p:spPr>
        <p:txBody>
          <a:bodyPr lIns="91425" tIns="91425" rIns="91425" bIns="91425" anchor="t" anchorCtr="0">
            <a:noAutofit/>
          </a:bodyPr>
          <a:lstStyle/>
          <a:p>
            <a:pPr lvl="0">
              <a:spcBef>
                <a:spcPts val="0"/>
              </a:spcBef>
              <a:buNone/>
            </a:pPr>
            <a:r>
              <a:rPr lang="pt-BR" dirty="0"/>
              <a:t> &lt;script type="text/javascript"&gt;</a:t>
            </a:r>
          </a:p>
          <a:p>
            <a:pPr lvl="0">
              <a:spcBef>
                <a:spcPts val="0"/>
              </a:spcBef>
              <a:buNone/>
            </a:pPr>
            <a:r>
              <a:rPr lang="pt-BR" dirty="0"/>
              <a:t>      var new_dataset = [ 5, 10, 15, 20, 25, 2, 56, 32, 89, 12 ];</a:t>
            </a:r>
          </a:p>
          <a:p>
            <a:pPr marL="635000" lvl="0" indent="0" rtl="0">
              <a:spcBef>
                <a:spcPts val="0"/>
              </a:spcBef>
              <a:buNone/>
            </a:pPr>
            <a:r>
              <a:rPr lang="pt-BR" dirty="0"/>
              <a:t>d3.select("body")</a:t>
            </a:r>
          </a:p>
          <a:p>
            <a:pPr marL="635000" lvl="0" indent="0" rtl="0">
              <a:spcBef>
                <a:spcPts val="0"/>
              </a:spcBef>
              <a:buNone/>
            </a:pPr>
            <a:r>
              <a:rPr lang="pt-BR" dirty="0"/>
              <a:t>.selectAll("p")</a:t>
            </a:r>
          </a:p>
          <a:p>
            <a:pPr marL="635000" lvl="0" indent="0" rtl="0">
              <a:spcBef>
                <a:spcPts val="0"/>
              </a:spcBef>
              <a:buNone/>
            </a:pPr>
            <a:r>
              <a:rPr lang="pt-BR" dirty="0"/>
              <a:t>.data(new_dataset)</a:t>
            </a:r>
          </a:p>
          <a:p>
            <a:pPr marL="635000" lvl="0" indent="0" rtl="0">
              <a:spcBef>
                <a:spcPts val="0"/>
              </a:spcBef>
              <a:buNone/>
            </a:pPr>
            <a:r>
              <a:rPr lang="pt-BR" b="1" dirty="0"/>
              <a:t>.enter().append("p").text(d =&gt; "Novo parágrafo com enter " + d);</a:t>
            </a:r>
          </a:p>
          <a:p>
            <a:pPr lvl="0">
              <a:spcBef>
                <a:spcPts val="0"/>
              </a:spcBef>
              <a:buNone/>
            </a:pPr>
            <a:r>
              <a:rPr lang="pt-BR" dirty="0"/>
              <a:t> &lt;/script&gt;</a:t>
            </a:r>
          </a:p>
          <a:p>
            <a:pPr lvl="0">
              <a:spcBef>
                <a:spcPts val="0"/>
              </a:spcBef>
              <a:buNone/>
            </a:pPr>
            <a:endParaRPr dirty="0"/>
          </a:p>
          <a:p>
            <a:pPr lvl="0">
              <a:spcBef>
                <a:spcPts val="0"/>
              </a:spcBef>
              <a:buClr>
                <a:schemeClr val="dk1"/>
              </a:buClr>
              <a:buSzPct val="39285"/>
              <a:buFont typeface="Arial"/>
              <a:buNone/>
            </a:pPr>
            <a:endParaRPr dirty="0"/>
          </a:p>
          <a:p>
            <a:pPr lvl="0">
              <a:spcBef>
                <a:spcPts val="0"/>
              </a:spcBef>
              <a:buNone/>
            </a:pPr>
            <a:endParaRPr dirty="0"/>
          </a:p>
        </p:txBody>
      </p:sp>
    </p:spTree>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455"/>
        <p:cNvGrpSpPr/>
        <p:nvPr/>
      </p:nvGrpSpPr>
      <p:grpSpPr>
        <a:xfrm>
          <a:off x="0" y="0"/>
          <a:ext cx="0" cy="0"/>
          <a:chOff x="0" y="0"/>
          <a:chExt cx="0" cy="0"/>
        </a:xfrm>
      </p:grpSpPr>
      <p:sp>
        <p:nvSpPr>
          <p:cNvPr id="456" name="Shape 456"/>
          <p:cNvSpPr txBox="1">
            <a:spLocks noGrp="1"/>
          </p:cNvSpPr>
          <p:nvPr>
            <p:ph type="title"/>
          </p:nvPr>
        </p:nvSpPr>
        <p:spPr>
          <a:xfrm>
            <a:off x="838200" y="365125"/>
            <a:ext cx="10515600" cy="1325700"/>
          </a:xfrm>
          <a:prstGeom prst="rect">
            <a:avLst/>
          </a:prstGeom>
        </p:spPr>
        <p:txBody>
          <a:bodyPr lIns="91425" tIns="91425" rIns="91425" bIns="91425" anchor="ctr" anchorCtr="0">
            <a:noAutofit/>
          </a:bodyPr>
          <a:lstStyle/>
          <a:p>
            <a:pPr lvl="0" rtl="0">
              <a:spcBef>
                <a:spcPts val="0"/>
              </a:spcBef>
              <a:buNone/>
            </a:pPr>
            <a:r>
              <a:rPr lang="pt-BR"/>
              <a:t>Exemplo</a:t>
            </a:r>
          </a:p>
        </p:txBody>
      </p:sp>
      <p:sp>
        <p:nvSpPr>
          <p:cNvPr id="457" name="Shape 457"/>
          <p:cNvSpPr txBox="1">
            <a:spLocks noGrp="1"/>
          </p:cNvSpPr>
          <p:nvPr>
            <p:ph type="body" idx="1"/>
          </p:nvPr>
        </p:nvSpPr>
        <p:spPr>
          <a:xfrm>
            <a:off x="838200" y="1825625"/>
            <a:ext cx="10515600" cy="4351200"/>
          </a:xfrm>
          <a:prstGeom prst="rect">
            <a:avLst/>
          </a:prstGeom>
        </p:spPr>
        <p:txBody>
          <a:bodyPr lIns="91425" tIns="91425" rIns="91425" bIns="91425" anchor="t" anchorCtr="0">
            <a:noAutofit/>
          </a:bodyPr>
          <a:lstStyle/>
          <a:p>
            <a:pPr lvl="0">
              <a:spcBef>
                <a:spcPts val="0"/>
              </a:spcBef>
              <a:buNone/>
            </a:pPr>
            <a:r>
              <a:rPr lang="pt-BR" u="sng"/>
              <a:t>Só os parágrafos novos tiveram o texto alterado</a:t>
            </a:r>
          </a:p>
          <a:p>
            <a:pPr lvl="0">
              <a:spcBef>
                <a:spcPts val="0"/>
              </a:spcBef>
              <a:buNone/>
            </a:pPr>
            <a:endParaRPr u="sng"/>
          </a:p>
          <a:p>
            <a:pPr marL="457200" lvl="0" indent="-228600">
              <a:spcBef>
                <a:spcPts val="0"/>
              </a:spcBef>
            </a:pPr>
            <a:r>
              <a:rPr lang="pt-BR"/>
              <a:t>E se eu quiser alterar os &lt;p&gt; antigos?</a:t>
            </a:r>
          </a:p>
          <a:p>
            <a:pPr lvl="0" rtl="0">
              <a:spcBef>
                <a:spcPts val="0"/>
              </a:spcBef>
              <a:buNone/>
            </a:pPr>
            <a:endParaRPr u="sng"/>
          </a:p>
          <a:p>
            <a:pPr lvl="0" rtl="0">
              <a:spcBef>
                <a:spcPts val="0"/>
              </a:spcBef>
              <a:buNone/>
            </a:pPr>
            <a:endParaRPr/>
          </a:p>
        </p:txBody>
      </p:sp>
    </p:spTree>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462"/>
        <p:cNvGrpSpPr/>
        <p:nvPr/>
      </p:nvGrpSpPr>
      <p:grpSpPr>
        <a:xfrm>
          <a:off x="0" y="0"/>
          <a:ext cx="0" cy="0"/>
          <a:chOff x="0" y="0"/>
          <a:chExt cx="0" cy="0"/>
        </a:xfrm>
      </p:grpSpPr>
      <p:sp>
        <p:nvSpPr>
          <p:cNvPr id="463" name="Shape 463"/>
          <p:cNvSpPr txBox="1">
            <a:spLocks noGrp="1"/>
          </p:cNvSpPr>
          <p:nvPr>
            <p:ph type="title"/>
          </p:nvPr>
        </p:nvSpPr>
        <p:spPr>
          <a:xfrm>
            <a:off x="838200" y="365125"/>
            <a:ext cx="10515600" cy="1325700"/>
          </a:xfrm>
          <a:prstGeom prst="rect">
            <a:avLst/>
          </a:prstGeom>
        </p:spPr>
        <p:txBody>
          <a:bodyPr lIns="91425" tIns="91425" rIns="91425" bIns="91425" anchor="ctr" anchorCtr="0">
            <a:noAutofit/>
          </a:bodyPr>
          <a:lstStyle/>
          <a:p>
            <a:pPr lvl="0" rtl="0">
              <a:spcBef>
                <a:spcPts val="0"/>
              </a:spcBef>
              <a:buNone/>
            </a:pPr>
            <a:r>
              <a:rPr lang="pt-BR"/>
              <a:t>Exemplo</a:t>
            </a:r>
          </a:p>
        </p:txBody>
      </p:sp>
      <p:sp>
        <p:nvSpPr>
          <p:cNvPr id="464" name="Shape 464"/>
          <p:cNvSpPr txBox="1">
            <a:spLocks noGrp="1"/>
          </p:cNvSpPr>
          <p:nvPr>
            <p:ph type="body" idx="1"/>
          </p:nvPr>
        </p:nvSpPr>
        <p:spPr>
          <a:xfrm>
            <a:off x="838200" y="1825625"/>
            <a:ext cx="10515600" cy="4351200"/>
          </a:xfrm>
          <a:prstGeom prst="rect">
            <a:avLst/>
          </a:prstGeom>
        </p:spPr>
        <p:txBody>
          <a:bodyPr lIns="91425" tIns="91425" rIns="91425" bIns="91425" anchor="t" anchorCtr="0">
            <a:noAutofit/>
          </a:bodyPr>
          <a:lstStyle/>
          <a:p>
            <a:pPr lvl="0">
              <a:spcBef>
                <a:spcPts val="0"/>
              </a:spcBef>
              <a:buNone/>
            </a:pPr>
            <a:r>
              <a:rPr lang="pt-BR" dirty="0"/>
              <a:t>&lt;script type="text/javascript"&gt;</a:t>
            </a:r>
          </a:p>
          <a:p>
            <a:pPr lvl="0">
              <a:spcBef>
                <a:spcPts val="0"/>
              </a:spcBef>
              <a:buNone/>
            </a:pPr>
            <a:r>
              <a:rPr lang="pt-BR" dirty="0"/>
              <a:t>      var new_dataset = [ 5, 10, 15, 20, 25, 2, 56, 32, 89, 12 ];</a:t>
            </a:r>
          </a:p>
          <a:p>
            <a:pPr lvl="0">
              <a:spcBef>
                <a:spcPts val="0"/>
              </a:spcBef>
              <a:buNone/>
            </a:pPr>
            <a:r>
              <a:rPr lang="pt-BR" dirty="0"/>
              <a:t>	  	  d3.select("body")</a:t>
            </a:r>
          </a:p>
          <a:p>
            <a:pPr lvl="0">
              <a:spcBef>
                <a:spcPts val="0"/>
              </a:spcBef>
              <a:buNone/>
            </a:pPr>
            <a:r>
              <a:rPr lang="pt-BR" dirty="0"/>
              <a:t>     .selectAll("p</a:t>
            </a:r>
            <a:r>
              <a:rPr lang="pt-BR" dirty="0" smtClean="0"/>
              <a:t>")</a:t>
            </a:r>
          </a:p>
          <a:p>
            <a:pPr>
              <a:spcBef>
                <a:spcPts val="0"/>
              </a:spcBef>
              <a:buNone/>
            </a:pPr>
            <a:r>
              <a:rPr lang="pt-BR" dirty="0" smtClean="0"/>
              <a:t>     .</a:t>
            </a:r>
            <a:r>
              <a:rPr lang="pt-BR" dirty="0"/>
              <a:t>data(new_dataset</a:t>
            </a:r>
            <a:r>
              <a:rPr lang="pt-BR" dirty="0" smtClean="0"/>
              <a:t>)</a:t>
            </a:r>
            <a:endParaRPr lang="pt-BR" dirty="0"/>
          </a:p>
          <a:p>
            <a:pPr marL="685800" lvl="0" indent="-50800" rtl="0">
              <a:spcBef>
                <a:spcPts val="0"/>
              </a:spcBef>
              <a:buNone/>
            </a:pPr>
            <a:r>
              <a:rPr lang="pt-BR" b="1" dirty="0"/>
              <a:t>.text(d =&gt; "Mude parágrafo antigo " + d)</a:t>
            </a:r>
          </a:p>
          <a:p>
            <a:pPr marL="685800" lvl="0" indent="-50800">
              <a:spcBef>
                <a:spcPts val="0"/>
              </a:spcBef>
              <a:buNone/>
            </a:pPr>
            <a:r>
              <a:rPr lang="pt-BR" dirty="0" smtClean="0"/>
              <a:t>.</a:t>
            </a:r>
            <a:r>
              <a:rPr lang="pt-BR" dirty="0"/>
              <a:t>enter</a:t>
            </a:r>
            <a:r>
              <a:rPr lang="pt-BR" dirty="0" smtClean="0"/>
              <a:t>()</a:t>
            </a:r>
          </a:p>
          <a:p>
            <a:pPr marL="685800" lvl="0" indent="-50800">
              <a:spcBef>
                <a:spcPts val="0"/>
              </a:spcBef>
              <a:buNone/>
            </a:pPr>
            <a:r>
              <a:rPr lang="pt-BR" dirty="0" smtClean="0"/>
              <a:t>.</a:t>
            </a:r>
            <a:r>
              <a:rPr lang="pt-BR" dirty="0"/>
              <a:t>append("p</a:t>
            </a:r>
            <a:r>
              <a:rPr lang="pt-BR" dirty="0" smtClean="0"/>
              <a:t>")</a:t>
            </a:r>
          </a:p>
          <a:p>
            <a:pPr marL="685800">
              <a:spcBef>
                <a:spcPts val="0"/>
              </a:spcBef>
              <a:buNone/>
            </a:pPr>
            <a:r>
              <a:rPr lang="pt-BR" b="1" dirty="0"/>
              <a:t>.text(d =&gt; "Mude parágrafo </a:t>
            </a:r>
            <a:r>
              <a:rPr lang="pt-BR" b="1" dirty="0" smtClean="0"/>
              <a:t>novo </a:t>
            </a:r>
            <a:r>
              <a:rPr lang="pt-BR" b="1" dirty="0"/>
              <a:t>" + </a:t>
            </a:r>
            <a:r>
              <a:rPr lang="pt-BR" b="1" dirty="0" smtClean="0"/>
              <a:t>d)</a:t>
            </a:r>
            <a:r>
              <a:rPr lang="pt-BR" dirty="0" smtClean="0"/>
              <a:t>;</a:t>
            </a:r>
          </a:p>
          <a:p>
            <a:pPr lvl="0">
              <a:spcBef>
                <a:spcPts val="0"/>
              </a:spcBef>
              <a:buNone/>
            </a:pPr>
            <a:r>
              <a:rPr lang="pt-BR" dirty="0" smtClean="0"/>
              <a:t>    </a:t>
            </a:r>
            <a:r>
              <a:rPr lang="pt-BR" dirty="0"/>
              <a:t>&lt;/script&gt;</a:t>
            </a:r>
          </a:p>
          <a:p>
            <a:pPr lvl="0" rtl="0">
              <a:spcBef>
                <a:spcPts val="0"/>
              </a:spcBef>
              <a:buNone/>
            </a:pPr>
            <a:endParaRPr dirty="0"/>
          </a:p>
          <a:p>
            <a:pPr lvl="0" rtl="0">
              <a:spcBef>
                <a:spcPts val="0"/>
              </a:spcBef>
              <a:buNone/>
            </a:pPr>
            <a:endParaRPr dirty="0"/>
          </a:p>
          <a:p>
            <a:pPr lvl="0" rtl="0">
              <a:spcBef>
                <a:spcPts val="0"/>
              </a:spcBef>
              <a:buNone/>
            </a:pPr>
            <a:endParaRPr dirty="0"/>
          </a:p>
        </p:txBody>
      </p:sp>
    </p:spTree>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469"/>
        <p:cNvGrpSpPr/>
        <p:nvPr/>
      </p:nvGrpSpPr>
      <p:grpSpPr>
        <a:xfrm>
          <a:off x="0" y="0"/>
          <a:ext cx="0" cy="0"/>
          <a:chOff x="0" y="0"/>
          <a:chExt cx="0" cy="0"/>
        </a:xfrm>
      </p:grpSpPr>
      <p:sp>
        <p:nvSpPr>
          <p:cNvPr id="470" name="Shape 470"/>
          <p:cNvSpPr txBox="1">
            <a:spLocks noGrp="1"/>
          </p:cNvSpPr>
          <p:nvPr>
            <p:ph type="title"/>
          </p:nvPr>
        </p:nvSpPr>
        <p:spPr>
          <a:xfrm>
            <a:off x="838200" y="365125"/>
            <a:ext cx="10515600" cy="1325700"/>
          </a:xfrm>
          <a:prstGeom prst="rect">
            <a:avLst/>
          </a:prstGeom>
        </p:spPr>
        <p:txBody>
          <a:bodyPr lIns="91425" tIns="91425" rIns="91425" bIns="91425" anchor="ctr" anchorCtr="0">
            <a:noAutofit/>
          </a:bodyPr>
          <a:lstStyle/>
          <a:p>
            <a:pPr lvl="0" rtl="0">
              <a:spcBef>
                <a:spcPts val="0"/>
              </a:spcBef>
              <a:buNone/>
            </a:pPr>
            <a:r>
              <a:rPr lang="pt-BR"/>
              <a:t>Exemplo</a:t>
            </a:r>
          </a:p>
        </p:txBody>
      </p:sp>
      <p:sp>
        <p:nvSpPr>
          <p:cNvPr id="471" name="Shape 471"/>
          <p:cNvSpPr txBox="1">
            <a:spLocks noGrp="1"/>
          </p:cNvSpPr>
          <p:nvPr>
            <p:ph type="body" idx="1"/>
          </p:nvPr>
        </p:nvSpPr>
        <p:spPr>
          <a:xfrm>
            <a:off x="838200" y="1825625"/>
            <a:ext cx="10515600" cy="4351200"/>
          </a:xfrm>
          <a:prstGeom prst="rect">
            <a:avLst/>
          </a:prstGeom>
        </p:spPr>
        <p:txBody>
          <a:bodyPr lIns="91425" tIns="91425" rIns="91425" bIns="91425" anchor="t" anchorCtr="0">
            <a:noAutofit/>
          </a:bodyPr>
          <a:lstStyle/>
          <a:p>
            <a:pPr marL="457200" lvl="0" indent="-228600" rtl="0">
              <a:lnSpc>
                <a:spcPct val="115000"/>
              </a:lnSpc>
              <a:spcBef>
                <a:spcPts val="0"/>
              </a:spcBef>
              <a:spcAft>
                <a:spcPts val="1000"/>
              </a:spcAft>
            </a:pPr>
            <a:r>
              <a:rPr lang="pt-BR" dirty="0"/>
              <a:t>Acessar o index de cada elemento do array de dados</a:t>
            </a:r>
          </a:p>
          <a:p>
            <a:pPr marL="0" lvl="0" indent="0" rtl="0">
              <a:lnSpc>
                <a:spcPct val="115000"/>
              </a:lnSpc>
              <a:spcBef>
                <a:spcPts val="0"/>
              </a:spcBef>
              <a:spcAft>
                <a:spcPts val="0"/>
              </a:spcAft>
              <a:buNone/>
            </a:pPr>
            <a:r>
              <a:rPr lang="pt-BR" dirty="0"/>
              <a:t>&lt;script type="text/javascript"&gt;</a:t>
            </a:r>
          </a:p>
          <a:p>
            <a:pPr marL="0" lvl="0" indent="0" rtl="0">
              <a:lnSpc>
                <a:spcPct val="115000"/>
              </a:lnSpc>
              <a:spcBef>
                <a:spcPts val="0"/>
              </a:spcBef>
              <a:spcAft>
                <a:spcPts val="0"/>
              </a:spcAft>
              <a:buNone/>
            </a:pPr>
            <a:r>
              <a:rPr lang="pt-BR" dirty="0"/>
              <a:t>      var new_dataset = [ 5, 10, 15, 20, 25, 2, 56, 32, 89, 12 ];</a:t>
            </a:r>
          </a:p>
          <a:p>
            <a:pPr marL="0" lvl="0" indent="457200" rtl="0">
              <a:lnSpc>
                <a:spcPct val="115000"/>
              </a:lnSpc>
              <a:spcBef>
                <a:spcPts val="0"/>
              </a:spcBef>
              <a:spcAft>
                <a:spcPts val="0"/>
              </a:spcAft>
              <a:buNone/>
            </a:pPr>
            <a:r>
              <a:rPr lang="pt-BR" dirty="0"/>
              <a:t>d3.select("body")</a:t>
            </a:r>
          </a:p>
          <a:p>
            <a:pPr marL="0" lvl="0" indent="457200" rtl="0">
              <a:lnSpc>
                <a:spcPct val="115000"/>
              </a:lnSpc>
              <a:spcBef>
                <a:spcPts val="0"/>
              </a:spcBef>
              <a:spcAft>
                <a:spcPts val="0"/>
              </a:spcAft>
              <a:buNone/>
            </a:pPr>
            <a:r>
              <a:rPr lang="pt-BR" dirty="0"/>
              <a:t>.selectAll("p")</a:t>
            </a:r>
          </a:p>
          <a:p>
            <a:pPr marL="0" lvl="0" indent="457200" rtl="0">
              <a:lnSpc>
                <a:spcPct val="115000"/>
              </a:lnSpc>
              <a:spcBef>
                <a:spcPts val="0"/>
              </a:spcBef>
              <a:spcAft>
                <a:spcPts val="0"/>
              </a:spcAft>
              <a:buNone/>
            </a:pPr>
            <a:r>
              <a:rPr lang="pt-BR" dirty="0"/>
              <a:t>.data(new_dataset)</a:t>
            </a:r>
          </a:p>
          <a:p>
            <a:pPr marL="0" lvl="0" indent="457200" rtl="0">
              <a:lnSpc>
                <a:spcPct val="115000"/>
              </a:lnSpc>
              <a:spcBef>
                <a:spcPts val="0"/>
              </a:spcBef>
              <a:spcAft>
                <a:spcPts val="0"/>
              </a:spcAft>
              <a:buNone/>
            </a:pPr>
            <a:r>
              <a:rPr lang="pt-BR" dirty="0"/>
              <a:t>.enter().append("p")</a:t>
            </a:r>
            <a:r>
              <a:rPr lang="pt-BR" b="1" dirty="0"/>
              <a:t>.text((d, i) =&gt; "Elemento n. " + i);</a:t>
            </a:r>
          </a:p>
          <a:p>
            <a:pPr marL="0" lvl="0" indent="0" rtl="0">
              <a:lnSpc>
                <a:spcPct val="115000"/>
              </a:lnSpc>
              <a:spcBef>
                <a:spcPts val="0"/>
              </a:spcBef>
              <a:spcAft>
                <a:spcPts val="0"/>
              </a:spcAft>
              <a:buNone/>
            </a:pPr>
            <a:r>
              <a:rPr lang="pt-BR" dirty="0"/>
              <a:t>    &lt;/script&gt;</a:t>
            </a:r>
          </a:p>
          <a:p>
            <a:pPr marL="0" lvl="0" indent="0" rtl="0">
              <a:lnSpc>
                <a:spcPct val="115000"/>
              </a:lnSpc>
              <a:spcBef>
                <a:spcPts val="0"/>
              </a:spcBef>
              <a:spcAft>
                <a:spcPts val="0"/>
              </a:spcAft>
              <a:buNone/>
            </a:pPr>
            <a:endParaRPr dirty="0"/>
          </a:p>
        </p:txBody>
      </p:sp>
    </p:spTree>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550"/>
        <p:cNvGrpSpPr/>
        <p:nvPr/>
      </p:nvGrpSpPr>
      <p:grpSpPr>
        <a:xfrm>
          <a:off x="0" y="0"/>
          <a:ext cx="0" cy="0"/>
          <a:chOff x="0" y="0"/>
          <a:chExt cx="0" cy="0"/>
        </a:xfrm>
      </p:grpSpPr>
      <p:sp>
        <p:nvSpPr>
          <p:cNvPr id="551" name="Shape 551"/>
          <p:cNvSpPr txBox="1">
            <a:spLocks noGrp="1"/>
          </p:cNvSpPr>
          <p:nvPr>
            <p:ph type="title"/>
          </p:nvPr>
        </p:nvSpPr>
        <p:spPr>
          <a:xfrm>
            <a:off x="838200" y="365125"/>
            <a:ext cx="10515599" cy="1325562"/>
          </a:xfrm>
          <a:prstGeom prst="rect">
            <a:avLst/>
          </a:prstGeom>
          <a:noFill/>
          <a:ln>
            <a:noFill/>
          </a:ln>
        </p:spPr>
        <p:txBody>
          <a:bodyPr lIns="91425" tIns="45700" rIns="91425" bIns="45700" anchor="ctr" anchorCtr="0">
            <a:noAutofit/>
          </a:bodyPr>
          <a:lstStyle/>
          <a:p>
            <a:pPr marL="0" marR="0" lvl="0" indent="0" algn="l" rtl="0">
              <a:lnSpc>
                <a:spcPct val="90000"/>
              </a:lnSpc>
              <a:spcBef>
                <a:spcPts val="0"/>
              </a:spcBef>
              <a:buClr>
                <a:schemeClr val="dk1"/>
              </a:buClr>
              <a:buSzPct val="25000"/>
              <a:buFont typeface="Calibri"/>
              <a:buNone/>
            </a:pPr>
            <a:r>
              <a:rPr lang="pt-BR" sz="4400" b="0" i="0" u="none" strike="noStrike" cap="none" dirty="0">
                <a:solidFill>
                  <a:schemeClr val="dk1"/>
                </a:solidFill>
                <a:latin typeface="Calibri"/>
                <a:ea typeface="Calibri"/>
                <a:cs typeface="Calibri"/>
                <a:sym typeface="Calibri"/>
              </a:rPr>
              <a:t>D3 – </a:t>
            </a:r>
            <a:r>
              <a:rPr lang="pt-BR" sz="4400" b="0" i="0" u="none" strike="noStrike" cap="none" dirty="0" smtClean="0">
                <a:solidFill>
                  <a:schemeClr val="dk1"/>
                </a:solidFill>
                <a:latin typeface="Calibri"/>
                <a:ea typeface="Calibri"/>
                <a:cs typeface="Calibri"/>
                <a:sym typeface="Calibri"/>
              </a:rPr>
              <a:t>Exercício</a:t>
            </a:r>
            <a:endParaRPr lang="pt-BR" sz="4400" b="0" i="0" u="none" strike="noStrike" cap="none" dirty="0">
              <a:solidFill>
                <a:schemeClr val="dk1"/>
              </a:solidFill>
              <a:latin typeface="Calibri"/>
              <a:ea typeface="Calibri"/>
              <a:cs typeface="Calibri"/>
              <a:sym typeface="Calibri"/>
            </a:endParaRPr>
          </a:p>
        </p:txBody>
      </p:sp>
      <p:sp>
        <p:nvSpPr>
          <p:cNvPr id="552" name="Shape 552"/>
          <p:cNvSpPr txBox="1">
            <a:spLocks noGrp="1"/>
          </p:cNvSpPr>
          <p:nvPr>
            <p:ph type="body" idx="1"/>
          </p:nvPr>
        </p:nvSpPr>
        <p:spPr>
          <a:xfrm>
            <a:off x="838200" y="1841952"/>
            <a:ext cx="10515599" cy="4351338"/>
          </a:xfrm>
          <a:prstGeom prst="rect">
            <a:avLst/>
          </a:prstGeom>
          <a:noFill/>
          <a:ln>
            <a:noFill/>
          </a:ln>
        </p:spPr>
        <p:txBody>
          <a:bodyPr lIns="91425" tIns="45700" rIns="91425" bIns="45700" anchor="t" anchorCtr="0">
            <a:noAutofit/>
          </a:bodyPr>
          <a:lstStyle/>
          <a:p>
            <a:pPr marL="0" marR="0" lvl="0" indent="0" algn="l" rtl="0">
              <a:lnSpc>
                <a:spcPct val="90000"/>
              </a:lnSpc>
              <a:spcBef>
                <a:spcPts val="0"/>
              </a:spcBef>
              <a:spcAft>
                <a:spcPts val="0"/>
              </a:spcAft>
              <a:buClr>
                <a:schemeClr val="dk1"/>
              </a:buClr>
              <a:buSzPct val="25000"/>
              <a:buFont typeface="Arial"/>
              <a:buNone/>
            </a:pPr>
            <a:r>
              <a:rPr lang="pt-BR" dirty="0" smtClean="0"/>
              <a:t>Criar um Scatterplot a partir dos dados abaixo</a:t>
            </a:r>
          </a:p>
          <a:p>
            <a:pPr marL="0" marR="0" lvl="0" indent="0" algn="l" rtl="0">
              <a:lnSpc>
                <a:spcPct val="90000"/>
              </a:lnSpc>
              <a:spcBef>
                <a:spcPts val="0"/>
              </a:spcBef>
              <a:spcAft>
                <a:spcPts val="0"/>
              </a:spcAft>
              <a:buClr>
                <a:schemeClr val="dk1"/>
              </a:buClr>
              <a:buSzPct val="25000"/>
              <a:buFont typeface="Arial"/>
              <a:buNone/>
            </a:pPr>
            <a:endParaRPr lang="pt-BR" sz="2800" b="0" i="0" u="none" strike="noStrike" cap="none" dirty="0" smtClean="0">
              <a:solidFill>
                <a:schemeClr val="dk1"/>
              </a:solidFill>
              <a:latin typeface="Calibri"/>
              <a:ea typeface="Calibri"/>
              <a:cs typeface="Calibri"/>
              <a:sym typeface="Calibri"/>
            </a:endParaRPr>
          </a:p>
          <a:p>
            <a:pPr marL="0" marR="0" lvl="0" indent="0" algn="l" rtl="0">
              <a:lnSpc>
                <a:spcPct val="90000"/>
              </a:lnSpc>
              <a:spcBef>
                <a:spcPts val="0"/>
              </a:spcBef>
              <a:spcAft>
                <a:spcPts val="0"/>
              </a:spcAft>
              <a:buClr>
                <a:schemeClr val="dk1"/>
              </a:buClr>
              <a:buSzPct val="25000"/>
              <a:buFont typeface="Arial"/>
              <a:buNone/>
            </a:pPr>
            <a:r>
              <a:rPr lang="pt-BR" sz="2800" b="0" i="0" u="none" strike="noStrike" cap="none" dirty="0" smtClean="0">
                <a:solidFill>
                  <a:schemeClr val="dk1"/>
                </a:solidFill>
                <a:latin typeface="Calibri"/>
                <a:ea typeface="Calibri"/>
                <a:cs typeface="Calibri"/>
                <a:sym typeface="Calibri"/>
              </a:rPr>
              <a:t>var </a:t>
            </a:r>
            <a:r>
              <a:rPr lang="pt-BR" sz="2800" b="0" i="0" u="none" strike="noStrike" cap="none" dirty="0">
                <a:solidFill>
                  <a:schemeClr val="dk1"/>
                </a:solidFill>
                <a:latin typeface="Calibri"/>
                <a:ea typeface="Calibri"/>
                <a:cs typeface="Calibri"/>
                <a:sym typeface="Calibri"/>
              </a:rPr>
              <a:t>dataset = [[5, 20], [480, 90], [250, 50], [100, 33], [330, 95],</a:t>
            </a:r>
          </a:p>
          <a:p>
            <a:pPr marL="0" marR="0" lvl="0" indent="0" algn="l" rtl="0">
              <a:lnSpc>
                <a:spcPct val="90000"/>
              </a:lnSpc>
              <a:spcBef>
                <a:spcPts val="1000"/>
              </a:spcBef>
              <a:buClr>
                <a:schemeClr val="dk1"/>
              </a:buClr>
              <a:buSzPct val="25000"/>
              <a:buFont typeface="Arial"/>
              <a:buNone/>
            </a:pPr>
            <a:r>
              <a:rPr lang="pt-BR" sz="2800" b="0" i="0" u="none" strike="noStrike" cap="none" dirty="0">
                <a:solidFill>
                  <a:schemeClr val="dk1"/>
                </a:solidFill>
                <a:latin typeface="Calibri"/>
                <a:ea typeface="Calibri"/>
                <a:cs typeface="Calibri"/>
                <a:sym typeface="Calibri"/>
              </a:rPr>
              <a:t>                [410, 12], [475, 44], [25, 67], [85, 21], [220, 88]];</a:t>
            </a:r>
          </a:p>
        </p:txBody>
      </p:sp>
      <p:pic>
        <p:nvPicPr>
          <p:cNvPr id="553" name="Shape 553" descr="Scatterplot with labels"/>
          <p:cNvPicPr preferRelativeResize="0"/>
          <p:nvPr/>
        </p:nvPicPr>
        <p:blipFill rotWithShape="1">
          <a:blip r:embed="rId3">
            <a:alphaModFix/>
          </a:blip>
          <a:srcRect/>
          <a:stretch/>
        </p:blipFill>
        <p:spPr>
          <a:xfrm>
            <a:off x="1877468" y="4229632"/>
            <a:ext cx="8437060" cy="1687412"/>
          </a:xfrm>
          <a:prstGeom prst="rect">
            <a:avLst/>
          </a:prstGeom>
          <a:noFill/>
          <a:ln>
            <a:noFill/>
          </a:ln>
        </p:spPr>
      </p:pic>
    </p:spTree>
    <p:extLst>
      <p:ext uri="{BB962C8B-B14F-4D97-AF65-F5344CB8AC3E}">
        <p14:creationId xmlns:p14="http://schemas.microsoft.com/office/powerpoint/2010/main" val="380928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Há Muito Tempo!</a:t>
            </a:r>
            <a:endParaRPr lang="en-US" dirty="0"/>
          </a:p>
        </p:txBody>
      </p:sp>
      <p:pic>
        <p:nvPicPr>
          <p:cNvPr id="3" name="Picture 2" descr="http://blog.yovisto.com/wp-content/uploads/2014/10/Charles_Joseph_Minard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7185" y="2946862"/>
            <a:ext cx="1978594" cy="246786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upload.wikimedia.org/wikipedia/commons/2/29/Minar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13786" y="2059032"/>
            <a:ext cx="8900295" cy="424352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499835" y="5551714"/>
            <a:ext cx="1853293" cy="646331"/>
          </a:xfrm>
          <a:prstGeom prst="rect">
            <a:avLst/>
          </a:prstGeom>
          <a:noFill/>
        </p:spPr>
        <p:txBody>
          <a:bodyPr wrap="square" rtlCol="0">
            <a:spAutoFit/>
          </a:bodyPr>
          <a:lstStyle/>
          <a:p>
            <a:pPr algn="ctr"/>
            <a:r>
              <a:rPr lang="pt-BR" dirty="0" smtClean="0"/>
              <a:t>Charles</a:t>
            </a:r>
            <a:br>
              <a:rPr lang="pt-BR" dirty="0" smtClean="0"/>
            </a:br>
            <a:r>
              <a:rPr lang="pt-BR" dirty="0" smtClean="0"/>
              <a:t>Minard</a:t>
            </a:r>
            <a:endParaRPr lang="en-US" dirty="0"/>
          </a:p>
        </p:txBody>
      </p:sp>
    </p:spTree>
    <p:extLst>
      <p:ext uri="{BB962C8B-B14F-4D97-AF65-F5344CB8AC3E}">
        <p14:creationId xmlns:p14="http://schemas.microsoft.com/office/powerpoint/2010/main" val="1624368183"/>
      </p:ext>
    </p:extLst>
  </p:cSld>
  <p:clrMapOvr>
    <a:masterClrMapping/>
  </p:clrMapOvr>
  <mc:AlternateContent xmlns:mc="http://schemas.openxmlformats.org/markup-compatibility/2006" xmlns:p14="http://schemas.microsoft.com/office/powerpoint/2010/main">
    <mc:Choice Requires="p14">
      <p:transition spd="slow" p14:dur="2000" advTm="352"/>
    </mc:Choice>
    <mc:Fallback xmlns="">
      <p:transition spd="slow" advTm="352"/>
    </mc:Fallback>
  </mc:AlternateContent>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550"/>
        <p:cNvGrpSpPr/>
        <p:nvPr/>
      </p:nvGrpSpPr>
      <p:grpSpPr>
        <a:xfrm>
          <a:off x="0" y="0"/>
          <a:ext cx="0" cy="0"/>
          <a:chOff x="0" y="0"/>
          <a:chExt cx="0" cy="0"/>
        </a:xfrm>
      </p:grpSpPr>
      <p:sp>
        <p:nvSpPr>
          <p:cNvPr id="551" name="Shape 551"/>
          <p:cNvSpPr txBox="1">
            <a:spLocks noGrp="1"/>
          </p:cNvSpPr>
          <p:nvPr>
            <p:ph type="title"/>
          </p:nvPr>
        </p:nvSpPr>
        <p:spPr>
          <a:xfrm>
            <a:off x="838200" y="365125"/>
            <a:ext cx="10515599" cy="1325562"/>
          </a:xfrm>
          <a:prstGeom prst="rect">
            <a:avLst/>
          </a:prstGeom>
          <a:noFill/>
          <a:ln>
            <a:noFill/>
          </a:ln>
        </p:spPr>
        <p:txBody>
          <a:bodyPr lIns="91425" tIns="45700" rIns="91425" bIns="45700" anchor="ctr" anchorCtr="0">
            <a:noAutofit/>
          </a:bodyPr>
          <a:lstStyle/>
          <a:p>
            <a:pPr marL="0" marR="0" lvl="0" indent="0" algn="l" rtl="0">
              <a:lnSpc>
                <a:spcPct val="90000"/>
              </a:lnSpc>
              <a:spcBef>
                <a:spcPts val="0"/>
              </a:spcBef>
              <a:buClr>
                <a:schemeClr val="dk1"/>
              </a:buClr>
              <a:buSzPct val="25000"/>
              <a:buFont typeface="Calibri"/>
              <a:buNone/>
            </a:pPr>
            <a:r>
              <a:rPr lang="pt-BR" sz="4400" b="0" i="0" u="none" strike="noStrike" cap="none" dirty="0">
                <a:solidFill>
                  <a:schemeClr val="dk1"/>
                </a:solidFill>
                <a:latin typeface="Calibri"/>
                <a:ea typeface="Calibri"/>
                <a:cs typeface="Calibri"/>
                <a:sym typeface="Calibri"/>
              </a:rPr>
              <a:t>D3 – </a:t>
            </a:r>
            <a:r>
              <a:rPr lang="pt-BR" sz="4400" b="0" i="0" u="none" strike="noStrike" cap="none" dirty="0" smtClean="0">
                <a:solidFill>
                  <a:schemeClr val="dk1"/>
                </a:solidFill>
                <a:latin typeface="Calibri"/>
                <a:ea typeface="Calibri"/>
                <a:cs typeface="Calibri"/>
                <a:sym typeface="Calibri"/>
              </a:rPr>
              <a:t>Exercício</a:t>
            </a:r>
            <a:endParaRPr lang="pt-BR" sz="4400" b="0" i="0" u="none" strike="noStrike" cap="none" dirty="0">
              <a:solidFill>
                <a:schemeClr val="dk1"/>
              </a:solidFill>
              <a:latin typeface="Calibri"/>
              <a:ea typeface="Calibri"/>
              <a:cs typeface="Calibri"/>
              <a:sym typeface="Calibri"/>
            </a:endParaRPr>
          </a:p>
        </p:txBody>
      </p:sp>
      <p:sp>
        <p:nvSpPr>
          <p:cNvPr id="552" name="Shape 552"/>
          <p:cNvSpPr txBox="1">
            <a:spLocks noGrp="1"/>
          </p:cNvSpPr>
          <p:nvPr>
            <p:ph type="body" idx="1"/>
          </p:nvPr>
        </p:nvSpPr>
        <p:spPr>
          <a:xfrm>
            <a:off x="838200" y="1841952"/>
            <a:ext cx="10515599" cy="4351338"/>
          </a:xfrm>
          <a:prstGeom prst="rect">
            <a:avLst/>
          </a:prstGeom>
          <a:noFill/>
          <a:ln>
            <a:noFill/>
          </a:ln>
        </p:spPr>
        <p:txBody>
          <a:bodyPr lIns="91425" tIns="45700" rIns="91425" bIns="45700" anchor="t" anchorCtr="0">
            <a:noAutofit/>
          </a:bodyPr>
          <a:lstStyle/>
          <a:p>
            <a:pPr marL="0" marR="0" lvl="0" indent="0" algn="l" rtl="0">
              <a:lnSpc>
                <a:spcPct val="90000"/>
              </a:lnSpc>
              <a:spcBef>
                <a:spcPts val="0"/>
              </a:spcBef>
              <a:spcAft>
                <a:spcPts val="0"/>
              </a:spcAft>
              <a:buClr>
                <a:schemeClr val="dk1"/>
              </a:buClr>
              <a:buSzPct val="25000"/>
              <a:buFont typeface="Arial"/>
              <a:buNone/>
            </a:pPr>
            <a:r>
              <a:rPr lang="pt-BR" dirty="0" smtClean="0"/>
              <a:t>Criar um histograma a partir dos dados abaixo</a:t>
            </a:r>
          </a:p>
          <a:p>
            <a:pPr marL="0" marR="0" lvl="0" indent="0" algn="l" rtl="0">
              <a:lnSpc>
                <a:spcPct val="90000"/>
              </a:lnSpc>
              <a:spcBef>
                <a:spcPts val="0"/>
              </a:spcBef>
              <a:spcAft>
                <a:spcPts val="0"/>
              </a:spcAft>
              <a:buClr>
                <a:schemeClr val="dk1"/>
              </a:buClr>
              <a:buSzPct val="25000"/>
              <a:buFont typeface="Arial"/>
              <a:buNone/>
            </a:pPr>
            <a:endParaRPr lang="pt-BR" sz="2800" b="0" i="0" u="none" strike="noStrike" cap="none" dirty="0" smtClean="0">
              <a:solidFill>
                <a:schemeClr val="dk1"/>
              </a:solidFill>
              <a:latin typeface="Calibri"/>
              <a:ea typeface="Calibri"/>
              <a:cs typeface="Calibri"/>
              <a:sym typeface="Calibri"/>
            </a:endParaRPr>
          </a:p>
          <a:p>
            <a:pPr marL="0" lvl="0" indent="0">
              <a:spcBef>
                <a:spcPts val="0"/>
              </a:spcBef>
              <a:buSzPct val="25000"/>
              <a:buNone/>
            </a:pPr>
            <a:r>
              <a:rPr lang="pt-BR" dirty="0"/>
              <a:t>var dataset = [ 5, 10, 13, 19, 21, 25, 22, 18, 15, 13,</a:t>
            </a:r>
          </a:p>
          <a:p>
            <a:pPr marL="0" lvl="0" indent="0">
              <a:buSzPct val="25000"/>
              <a:buNone/>
            </a:pPr>
            <a:r>
              <a:rPr lang="pt-BR" dirty="0"/>
              <a:t>                11, 12, 15, 20, 18, 17, 16, 18, 23, 25 ];</a:t>
            </a:r>
          </a:p>
        </p:txBody>
      </p:sp>
      <p:pic>
        <p:nvPicPr>
          <p:cNvPr id="3" name="Picture 2"/>
          <p:cNvPicPr>
            <a:picLocks noChangeAspect="1"/>
          </p:cNvPicPr>
          <p:nvPr/>
        </p:nvPicPr>
        <p:blipFill>
          <a:blip r:embed="rId3"/>
          <a:stretch>
            <a:fillRect/>
          </a:stretch>
        </p:blipFill>
        <p:spPr>
          <a:xfrm>
            <a:off x="2991976" y="3541089"/>
            <a:ext cx="5603384" cy="3042591"/>
          </a:xfrm>
          <a:prstGeom prst="rect">
            <a:avLst/>
          </a:prstGeom>
        </p:spPr>
      </p:pic>
    </p:spTree>
    <p:extLst>
      <p:ext uri="{BB962C8B-B14F-4D97-AF65-F5344CB8AC3E}">
        <p14:creationId xmlns:p14="http://schemas.microsoft.com/office/powerpoint/2010/main" val="378341792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Há Muito Tempo!</a:t>
            </a:r>
            <a:endParaRPr lang="en-US" dirty="0"/>
          </a:p>
        </p:txBody>
      </p:sp>
      <p:sp>
        <p:nvSpPr>
          <p:cNvPr id="5" name="TextBox 4"/>
          <p:cNvSpPr txBox="1"/>
          <p:nvPr/>
        </p:nvSpPr>
        <p:spPr>
          <a:xfrm>
            <a:off x="2026557" y="5233307"/>
            <a:ext cx="1853293" cy="646331"/>
          </a:xfrm>
          <a:prstGeom prst="rect">
            <a:avLst/>
          </a:prstGeom>
          <a:noFill/>
        </p:spPr>
        <p:txBody>
          <a:bodyPr wrap="square" rtlCol="0">
            <a:spAutoFit/>
          </a:bodyPr>
          <a:lstStyle/>
          <a:p>
            <a:pPr algn="ctr"/>
            <a:r>
              <a:rPr lang="pt-BR" dirty="0" smtClean="0"/>
              <a:t>John</a:t>
            </a:r>
          </a:p>
          <a:p>
            <a:pPr algn="ctr"/>
            <a:r>
              <a:rPr lang="pt-BR" dirty="0" smtClean="0"/>
              <a:t>Snow</a:t>
            </a:r>
            <a:endParaRPr lang="en-US" dirty="0"/>
          </a:p>
        </p:txBody>
      </p:sp>
      <p:pic>
        <p:nvPicPr>
          <p:cNvPr id="7" name="Picture 6"/>
          <p:cNvPicPr>
            <a:picLocks noChangeAspect="1"/>
          </p:cNvPicPr>
          <p:nvPr/>
        </p:nvPicPr>
        <p:blipFill>
          <a:blip r:embed="rId2"/>
          <a:stretch>
            <a:fillRect/>
          </a:stretch>
        </p:blipFill>
        <p:spPr>
          <a:xfrm>
            <a:off x="1935766" y="2627947"/>
            <a:ext cx="2034873" cy="2468880"/>
          </a:xfrm>
          <a:prstGeom prst="rect">
            <a:avLst/>
          </a:prstGeom>
        </p:spPr>
      </p:pic>
      <p:pic>
        <p:nvPicPr>
          <p:cNvPr id="2050" name="Picture 2" descr="https://upload.wikimedia.org/wikipedia/commons/2/27/Snow-cholera-map-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98592" y="711326"/>
            <a:ext cx="6312034" cy="588708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www1.udel.edu/johnmack/frec682/cholera/snow_map_detail.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68334" y="1592706"/>
            <a:ext cx="4105275" cy="4124326"/>
          </a:xfrm>
          <a:prstGeom prst="rect">
            <a:avLst/>
          </a:prstGeom>
          <a:noFill/>
          <a:ln w="57150">
            <a:solidFill>
              <a:srgbClr val="FF0000"/>
            </a:solidFill>
          </a:ln>
          <a:extLst>
            <a:ext uri="{909E8E84-426E-40DD-AFC4-6F175D3DCCD1}">
              <a14:hiddenFill xmlns:a14="http://schemas.microsoft.com/office/drawing/2010/main">
                <a:solidFill>
                  <a:srgbClr val="FFFFFF"/>
                </a:solidFill>
              </a14:hiddenFill>
            </a:ext>
          </a:extLst>
        </p:spPr>
      </p:pic>
      <p:sp>
        <p:nvSpPr>
          <p:cNvPr id="11" name="Rectangle 10"/>
          <p:cNvSpPr/>
          <p:nvPr/>
        </p:nvSpPr>
        <p:spPr>
          <a:xfrm>
            <a:off x="8618765" y="2985518"/>
            <a:ext cx="1145722" cy="107213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722724311"/>
      </p:ext>
    </p:extLst>
  </p:cSld>
  <p:clrMapOvr>
    <a:masterClrMapping/>
  </p:clrMapOvr>
  <mc:AlternateContent xmlns:mc="http://schemas.openxmlformats.org/markup-compatibility/2006" xmlns:p14="http://schemas.microsoft.com/office/powerpoint/2010/main">
    <mc:Choice Requires="p14">
      <p:transition spd="slow" p14:dur="2000" advTm="352"/>
    </mc:Choice>
    <mc:Fallback xmlns="">
      <p:transition spd="slow" advTm="35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Visualização de Dados </a:t>
            </a:r>
            <a:r>
              <a:rPr lang="en-US" dirty="0" err="1" smtClean="0"/>
              <a:t>em</a:t>
            </a:r>
            <a:r>
              <a:rPr lang="en-US" dirty="0" smtClean="0"/>
              <a:t> Toda Parte</a:t>
            </a:r>
            <a:endParaRPr lang="en-US" dirty="0"/>
          </a:p>
        </p:txBody>
      </p:sp>
      <p:pic>
        <p:nvPicPr>
          <p:cNvPr id="1026" name="Picture 2" descr="http://www.zib.de/sites/default/files/feature_attachments/ROENTGENBILD_HUeFTE.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98464" y="3614282"/>
            <a:ext cx="4053526" cy="3294644"/>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ttps://math.temple.edu/~seibold/projects/weather/tt_2006_05_17_stromungsfilm.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02161" y="1470580"/>
            <a:ext cx="3731131" cy="217497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4"/>
          <a:stretch>
            <a:fillRect/>
          </a:stretch>
        </p:blipFill>
        <p:spPr>
          <a:xfrm>
            <a:off x="8816666" y="4119512"/>
            <a:ext cx="3097421" cy="2633897"/>
          </a:xfrm>
          <a:prstGeom prst="rect">
            <a:avLst/>
          </a:prstGeom>
        </p:spPr>
      </p:pic>
      <p:pic>
        <p:nvPicPr>
          <p:cNvPr id="1036" name="Picture 12" descr="http://graphics8.nytimes.com/images/2008/04/05/business/20080406_METRICS_SUB_GRAPHI.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5274" y="3928256"/>
            <a:ext cx="4014966" cy="4076913"/>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http://blogs.worldbank.org/opendata/files/opendata/nytimes.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5274" y="1470580"/>
            <a:ext cx="4322296" cy="2306205"/>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http://www.gris.tu-darmstadt.de/teaching/sempract/ss10/intvis/img/mizbee.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978730" y="1331372"/>
            <a:ext cx="2773294" cy="2596884"/>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NYT-T-logo.gif (467×300)"/>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620" y="1373719"/>
            <a:ext cx="986828" cy="6339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363452"/>
      </p:ext>
    </p:extLst>
  </p:cSld>
  <p:clrMapOvr>
    <a:masterClrMapping/>
  </p:clrMapOvr>
  <mc:AlternateContent xmlns:mc="http://schemas.openxmlformats.org/markup-compatibility/2006" xmlns:p14="http://schemas.microsoft.com/office/powerpoint/2010/main">
    <mc:Choice Requires="p14">
      <p:transition spd="slow" p14:dur="2000" advTm="352"/>
    </mc:Choice>
    <mc:Fallback xmlns="">
      <p:transition spd="slow" advTm="352"/>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Visualização de Dados</a:t>
            </a:r>
            <a:endParaRPr lang="en-US" dirty="0"/>
          </a:p>
        </p:txBody>
      </p:sp>
      <p:sp>
        <p:nvSpPr>
          <p:cNvPr id="5" name="TextBox 4"/>
          <p:cNvSpPr txBox="1"/>
          <p:nvPr/>
        </p:nvSpPr>
        <p:spPr>
          <a:xfrm>
            <a:off x="5731330" y="5429250"/>
            <a:ext cx="5886450" cy="646331"/>
          </a:xfrm>
          <a:prstGeom prst="rect">
            <a:avLst/>
          </a:prstGeom>
          <a:noFill/>
        </p:spPr>
        <p:txBody>
          <a:bodyPr wrap="square" rtlCol="0">
            <a:spAutoFit/>
          </a:bodyPr>
          <a:lstStyle/>
          <a:p>
            <a:pPr algn="ctr"/>
            <a:r>
              <a:rPr lang="en-US" b="1" dirty="0"/>
              <a:t>Readings in Information Visualization: Using Vision to Think</a:t>
            </a:r>
            <a:br>
              <a:rPr lang="en-US" b="1" dirty="0"/>
            </a:br>
            <a:r>
              <a:rPr lang="en-US" dirty="0"/>
              <a:t>By Stuart K. Card, Jock D. Mackinlay, Ben Shneiderman</a:t>
            </a:r>
          </a:p>
        </p:txBody>
      </p:sp>
      <p:sp>
        <p:nvSpPr>
          <p:cNvPr id="7" name="Content Placeholder 2"/>
          <p:cNvSpPr txBox="1">
            <a:spLocks/>
          </p:cNvSpPr>
          <p:nvPr/>
        </p:nvSpPr>
        <p:spPr>
          <a:xfrm>
            <a:off x="990600" y="19780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pt-BR" sz="4800" i="1" dirty="0" smtClean="0"/>
          </a:p>
          <a:p>
            <a:pPr marL="0" indent="0" algn="ctr">
              <a:buNone/>
            </a:pPr>
            <a:r>
              <a:rPr lang="pt-BR" sz="4800" i="1" dirty="0" smtClean="0"/>
              <a:t>O uso de representações visuais de dados, suportadas por computadores, para amplificar a cognição</a:t>
            </a:r>
            <a:endParaRPr lang="en-US" sz="4800" dirty="0"/>
          </a:p>
        </p:txBody>
      </p:sp>
      <p:sp>
        <p:nvSpPr>
          <p:cNvPr id="8" name="Rectangle 7"/>
          <p:cNvSpPr/>
          <p:nvPr/>
        </p:nvSpPr>
        <p:spPr>
          <a:xfrm>
            <a:off x="4064281" y="4129751"/>
            <a:ext cx="5786301" cy="69994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p:cNvSpPr txBox="1"/>
          <p:nvPr/>
        </p:nvSpPr>
        <p:spPr>
          <a:xfrm>
            <a:off x="2065565" y="1353899"/>
            <a:ext cx="8483675" cy="1323439"/>
          </a:xfrm>
          <a:prstGeom prst="rect">
            <a:avLst/>
          </a:prstGeom>
          <a:noFill/>
          <a:ln w="57150">
            <a:solidFill>
              <a:srgbClr val="FF0000"/>
            </a:solidFill>
          </a:ln>
        </p:spPr>
        <p:txBody>
          <a:bodyPr wrap="square" rtlCol="0">
            <a:spAutoFit/>
          </a:bodyPr>
          <a:lstStyle/>
          <a:p>
            <a:pPr algn="ctr"/>
            <a:r>
              <a:rPr lang="en-US" sz="4000" i="1" dirty="0" err="1"/>
              <a:t>Ajudar</a:t>
            </a:r>
            <a:r>
              <a:rPr lang="en-US" sz="4000" i="1" dirty="0"/>
              <a:t> </a:t>
            </a:r>
            <a:r>
              <a:rPr lang="en-US" sz="4000" i="1" dirty="0" err="1"/>
              <a:t>pessoas</a:t>
            </a:r>
            <a:r>
              <a:rPr lang="en-US" sz="4000" i="1" dirty="0"/>
              <a:t> a </a:t>
            </a:r>
            <a:r>
              <a:rPr lang="en-US" sz="4000" i="1" dirty="0" err="1"/>
              <a:t>realizar</a:t>
            </a:r>
            <a:r>
              <a:rPr lang="en-US" sz="4000" i="1" dirty="0"/>
              <a:t> </a:t>
            </a:r>
            <a:r>
              <a:rPr lang="en-US" sz="4000" i="1" dirty="0" err="1"/>
              <a:t>tarefas</a:t>
            </a:r>
            <a:r>
              <a:rPr lang="en-US" sz="4000" i="1" dirty="0"/>
              <a:t> de </a:t>
            </a:r>
            <a:r>
              <a:rPr lang="en-US" sz="4000" i="1" dirty="0" err="1"/>
              <a:t>uma</a:t>
            </a:r>
            <a:r>
              <a:rPr lang="en-US" sz="4000" i="1" dirty="0"/>
              <a:t> </a:t>
            </a:r>
            <a:r>
              <a:rPr lang="en-US" sz="4000" i="1" dirty="0" err="1"/>
              <a:t>maneira</a:t>
            </a:r>
            <a:r>
              <a:rPr lang="en-US" sz="4000" i="1" dirty="0"/>
              <a:t> </a:t>
            </a:r>
            <a:r>
              <a:rPr lang="en-US" sz="4000" i="1" dirty="0" err="1"/>
              <a:t>mais</a:t>
            </a:r>
            <a:r>
              <a:rPr lang="en-US" sz="4000" i="1" dirty="0"/>
              <a:t> </a:t>
            </a:r>
            <a:r>
              <a:rPr lang="en-US" sz="4000" i="1" dirty="0" err="1"/>
              <a:t>efetiva</a:t>
            </a:r>
            <a:endParaRPr lang="en-US" sz="4000" i="1" dirty="0"/>
          </a:p>
        </p:txBody>
      </p:sp>
    </p:spTree>
    <p:extLst>
      <p:ext uri="{BB962C8B-B14F-4D97-AF65-F5344CB8AC3E}">
        <p14:creationId xmlns:p14="http://schemas.microsoft.com/office/powerpoint/2010/main" val="2163594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a:xfrm>
            <a:off x="970190" y="1596362"/>
            <a:ext cx="10515600" cy="404906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lgn="ctr">
              <a:spcBef>
                <a:spcPts val="1000"/>
              </a:spcBef>
              <a:buNone/>
            </a:pPr>
            <a:endParaRPr lang="pt-BR" sz="4800" i="1" dirty="0"/>
          </a:p>
          <a:p>
            <a:pPr marL="0" indent="0" algn="ctr">
              <a:buNone/>
            </a:pPr>
            <a:endParaRPr lang="en-US" sz="4800" dirty="0"/>
          </a:p>
        </p:txBody>
      </p:sp>
      <p:graphicFrame>
        <p:nvGraphicFramePr>
          <p:cNvPr id="3" name="Table 2"/>
          <p:cNvGraphicFramePr>
            <a:graphicFrameLocks noGrp="1"/>
          </p:cNvGraphicFramePr>
          <p:nvPr>
            <p:extLst/>
          </p:nvPr>
        </p:nvGraphicFramePr>
        <p:xfrm>
          <a:off x="1443454" y="1915440"/>
          <a:ext cx="9623152" cy="4351334"/>
        </p:xfrm>
        <a:graphic>
          <a:graphicData uri="http://schemas.openxmlformats.org/drawingml/2006/table">
            <a:tbl>
              <a:tblPr/>
              <a:tblGrid>
                <a:gridCol w="1202894"/>
                <a:gridCol w="1202894"/>
                <a:gridCol w="1202894"/>
                <a:gridCol w="1202894"/>
                <a:gridCol w="1202894"/>
                <a:gridCol w="1202894"/>
                <a:gridCol w="1202894"/>
                <a:gridCol w="1202894"/>
              </a:tblGrid>
              <a:tr h="334718">
                <a:tc gridSpan="2">
                  <a:txBody>
                    <a:bodyPr/>
                    <a:lstStyle/>
                    <a:p>
                      <a:pPr algn="ctr"/>
                      <a:r>
                        <a:rPr lang="en-US" sz="1600" dirty="0">
                          <a:effectLst/>
                        </a:rPr>
                        <a:t>I</a:t>
                      </a:r>
                    </a:p>
                  </a:txBody>
                  <a:tcPr marL="83680" marR="83680" marT="41840" marB="4184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2F2F2"/>
                    </a:solidFill>
                  </a:tcPr>
                </a:tc>
                <a:tc hMerge="1">
                  <a:txBody>
                    <a:bodyPr/>
                    <a:lstStyle/>
                    <a:p>
                      <a:endParaRPr lang="pt-BR"/>
                    </a:p>
                  </a:txBody>
                  <a:tcPr/>
                </a:tc>
                <a:tc gridSpan="2">
                  <a:txBody>
                    <a:bodyPr/>
                    <a:lstStyle/>
                    <a:p>
                      <a:pPr algn="ctr"/>
                      <a:r>
                        <a:rPr lang="en-US" sz="1600" dirty="0">
                          <a:effectLst/>
                        </a:rPr>
                        <a:t>II</a:t>
                      </a:r>
                    </a:p>
                  </a:txBody>
                  <a:tcPr marL="83680" marR="83680" marT="41840" marB="4184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2F2F2"/>
                    </a:solidFill>
                  </a:tcPr>
                </a:tc>
                <a:tc hMerge="1">
                  <a:txBody>
                    <a:bodyPr/>
                    <a:lstStyle/>
                    <a:p>
                      <a:endParaRPr lang="pt-BR"/>
                    </a:p>
                  </a:txBody>
                  <a:tcPr/>
                </a:tc>
                <a:tc gridSpan="2">
                  <a:txBody>
                    <a:bodyPr/>
                    <a:lstStyle/>
                    <a:p>
                      <a:pPr algn="ctr"/>
                      <a:r>
                        <a:rPr lang="en-US" sz="1600">
                          <a:effectLst/>
                        </a:rPr>
                        <a:t>III</a:t>
                      </a:r>
                    </a:p>
                  </a:txBody>
                  <a:tcPr marL="83680" marR="83680" marT="41840" marB="4184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2F2F2"/>
                    </a:solidFill>
                  </a:tcPr>
                </a:tc>
                <a:tc hMerge="1">
                  <a:txBody>
                    <a:bodyPr/>
                    <a:lstStyle/>
                    <a:p>
                      <a:endParaRPr lang="pt-BR"/>
                    </a:p>
                  </a:txBody>
                  <a:tcPr/>
                </a:tc>
                <a:tc gridSpan="2">
                  <a:txBody>
                    <a:bodyPr/>
                    <a:lstStyle/>
                    <a:p>
                      <a:pPr algn="ctr"/>
                      <a:r>
                        <a:rPr lang="en-US" sz="1600">
                          <a:effectLst/>
                        </a:rPr>
                        <a:t>IV</a:t>
                      </a:r>
                    </a:p>
                  </a:txBody>
                  <a:tcPr marL="83680" marR="83680" marT="41840" marB="4184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2F2F2"/>
                    </a:solidFill>
                  </a:tcPr>
                </a:tc>
                <a:tc hMerge="1">
                  <a:txBody>
                    <a:bodyPr/>
                    <a:lstStyle/>
                    <a:p>
                      <a:endParaRPr lang="pt-BR"/>
                    </a:p>
                  </a:txBody>
                  <a:tcPr/>
                </a:tc>
              </a:tr>
              <a:tr h="334718">
                <a:tc>
                  <a:txBody>
                    <a:bodyPr/>
                    <a:lstStyle/>
                    <a:p>
                      <a:r>
                        <a:rPr lang="en-US" sz="1600">
                          <a:effectLst/>
                        </a:rPr>
                        <a:t>x</a:t>
                      </a:r>
                    </a:p>
                  </a:txBody>
                  <a:tcPr marL="83680" marR="83680" marT="41840" marB="4184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600" dirty="0">
                          <a:effectLst/>
                        </a:rPr>
                        <a:t>y</a:t>
                      </a:r>
                    </a:p>
                  </a:txBody>
                  <a:tcPr marL="83680" marR="83680" marT="41840" marB="4184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600">
                          <a:effectLst/>
                        </a:rPr>
                        <a:t>x</a:t>
                      </a:r>
                    </a:p>
                  </a:txBody>
                  <a:tcPr marL="83680" marR="83680" marT="41840" marB="4184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600">
                          <a:effectLst/>
                        </a:rPr>
                        <a:t>y</a:t>
                      </a:r>
                    </a:p>
                  </a:txBody>
                  <a:tcPr marL="83680" marR="83680" marT="41840" marB="4184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600">
                          <a:effectLst/>
                        </a:rPr>
                        <a:t>x</a:t>
                      </a:r>
                    </a:p>
                  </a:txBody>
                  <a:tcPr marL="83680" marR="83680" marT="41840" marB="4184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600">
                          <a:effectLst/>
                        </a:rPr>
                        <a:t>y</a:t>
                      </a:r>
                    </a:p>
                  </a:txBody>
                  <a:tcPr marL="83680" marR="83680" marT="41840" marB="4184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600">
                          <a:effectLst/>
                        </a:rPr>
                        <a:t>x</a:t>
                      </a:r>
                    </a:p>
                  </a:txBody>
                  <a:tcPr marL="83680" marR="83680" marT="41840" marB="4184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600">
                          <a:effectLst/>
                        </a:rPr>
                        <a:t>y</a:t>
                      </a:r>
                    </a:p>
                  </a:txBody>
                  <a:tcPr marL="83680" marR="83680" marT="41840" marB="4184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r>
              <a:tr h="334718">
                <a:tc>
                  <a:txBody>
                    <a:bodyPr/>
                    <a:lstStyle/>
                    <a:p>
                      <a:r>
                        <a:rPr lang="en-US" sz="1600">
                          <a:effectLst/>
                        </a:rPr>
                        <a:t>10.0</a:t>
                      </a:r>
                    </a:p>
                  </a:txBody>
                  <a:tcPr marL="83680" marR="83680" marT="41840" marB="4184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600">
                          <a:effectLst/>
                        </a:rPr>
                        <a:t>8.04</a:t>
                      </a:r>
                    </a:p>
                  </a:txBody>
                  <a:tcPr marL="83680" marR="83680" marT="41840" marB="4184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600">
                          <a:effectLst/>
                        </a:rPr>
                        <a:t>10.0</a:t>
                      </a:r>
                    </a:p>
                  </a:txBody>
                  <a:tcPr marL="83680" marR="83680" marT="41840" marB="4184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600">
                          <a:effectLst/>
                        </a:rPr>
                        <a:t>9.14</a:t>
                      </a:r>
                    </a:p>
                  </a:txBody>
                  <a:tcPr marL="83680" marR="83680" marT="41840" marB="4184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600">
                          <a:effectLst/>
                        </a:rPr>
                        <a:t>10.0</a:t>
                      </a:r>
                    </a:p>
                  </a:txBody>
                  <a:tcPr marL="83680" marR="83680" marT="41840" marB="4184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600">
                          <a:effectLst/>
                        </a:rPr>
                        <a:t>7.46</a:t>
                      </a:r>
                    </a:p>
                  </a:txBody>
                  <a:tcPr marL="83680" marR="83680" marT="41840" marB="4184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600">
                          <a:effectLst/>
                        </a:rPr>
                        <a:t>8.0</a:t>
                      </a:r>
                    </a:p>
                  </a:txBody>
                  <a:tcPr marL="83680" marR="83680" marT="41840" marB="4184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600">
                          <a:effectLst/>
                        </a:rPr>
                        <a:t>6.58</a:t>
                      </a:r>
                    </a:p>
                  </a:txBody>
                  <a:tcPr marL="83680" marR="83680" marT="41840" marB="4184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r>
              <a:tr h="334718">
                <a:tc>
                  <a:txBody>
                    <a:bodyPr/>
                    <a:lstStyle/>
                    <a:p>
                      <a:r>
                        <a:rPr lang="en-US" sz="1600">
                          <a:effectLst/>
                        </a:rPr>
                        <a:t>8.0</a:t>
                      </a:r>
                    </a:p>
                  </a:txBody>
                  <a:tcPr marL="83680" marR="83680" marT="41840" marB="4184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600">
                          <a:effectLst/>
                        </a:rPr>
                        <a:t>6.95</a:t>
                      </a:r>
                    </a:p>
                  </a:txBody>
                  <a:tcPr marL="83680" marR="83680" marT="41840" marB="4184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600" dirty="0">
                          <a:effectLst/>
                        </a:rPr>
                        <a:t>8.0</a:t>
                      </a:r>
                    </a:p>
                  </a:txBody>
                  <a:tcPr marL="83680" marR="83680" marT="41840" marB="4184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600">
                          <a:effectLst/>
                        </a:rPr>
                        <a:t>8.14</a:t>
                      </a:r>
                    </a:p>
                  </a:txBody>
                  <a:tcPr marL="83680" marR="83680" marT="41840" marB="4184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600">
                          <a:effectLst/>
                        </a:rPr>
                        <a:t>8.0</a:t>
                      </a:r>
                    </a:p>
                  </a:txBody>
                  <a:tcPr marL="83680" marR="83680" marT="41840" marB="4184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600">
                          <a:effectLst/>
                        </a:rPr>
                        <a:t>6.77</a:t>
                      </a:r>
                    </a:p>
                  </a:txBody>
                  <a:tcPr marL="83680" marR="83680" marT="41840" marB="4184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600">
                          <a:effectLst/>
                        </a:rPr>
                        <a:t>8.0</a:t>
                      </a:r>
                    </a:p>
                  </a:txBody>
                  <a:tcPr marL="83680" marR="83680" marT="41840" marB="4184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600">
                          <a:effectLst/>
                        </a:rPr>
                        <a:t>5.76</a:t>
                      </a:r>
                    </a:p>
                  </a:txBody>
                  <a:tcPr marL="83680" marR="83680" marT="41840" marB="4184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r>
              <a:tr h="334718">
                <a:tc>
                  <a:txBody>
                    <a:bodyPr/>
                    <a:lstStyle/>
                    <a:p>
                      <a:r>
                        <a:rPr lang="en-US" sz="1600">
                          <a:effectLst/>
                        </a:rPr>
                        <a:t>13.0</a:t>
                      </a:r>
                    </a:p>
                  </a:txBody>
                  <a:tcPr marL="83680" marR="83680" marT="41840" marB="4184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600">
                          <a:effectLst/>
                        </a:rPr>
                        <a:t>7.58</a:t>
                      </a:r>
                    </a:p>
                  </a:txBody>
                  <a:tcPr marL="83680" marR="83680" marT="41840" marB="4184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600">
                          <a:effectLst/>
                        </a:rPr>
                        <a:t>13.0</a:t>
                      </a:r>
                    </a:p>
                  </a:txBody>
                  <a:tcPr marL="83680" marR="83680" marT="41840" marB="4184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600">
                          <a:effectLst/>
                        </a:rPr>
                        <a:t>8.74</a:t>
                      </a:r>
                    </a:p>
                  </a:txBody>
                  <a:tcPr marL="83680" marR="83680" marT="41840" marB="4184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600">
                          <a:effectLst/>
                        </a:rPr>
                        <a:t>13.0</a:t>
                      </a:r>
                    </a:p>
                  </a:txBody>
                  <a:tcPr marL="83680" marR="83680" marT="41840" marB="4184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600">
                          <a:effectLst/>
                        </a:rPr>
                        <a:t>12.74</a:t>
                      </a:r>
                    </a:p>
                  </a:txBody>
                  <a:tcPr marL="83680" marR="83680" marT="41840" marB="4184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600">
                          <a:effectLst/>
                        </a:rPr>
                        <a:t>8.0</a:t>
                      </a:r>
                    </a:p>
                  </a:txBody>
                  <a:tcPr marL="83680" marR="83680" marT="41840" marB="4184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600">
                          <a:effectLst/>
                        </a:rPr>
                        <a:t>7.71</a:t>
                      </a:r>
                    </a:p>
                  </a:txBody>
                  <a:tcPr marL="83680" marR="83680" marT="41840" marB="4184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r>
              <a:tr h="334718">
                <a:tc>
                  <a:txBody>
                    <a:bodyPr/>
                    <a:lstStyle/>
                    <a:p>
                      <a:r>
                        <a:rPr lang="en-US" sz="1600">
                          <a:effectLst/>
                        </a:rPr>
                        <a:t>9.0</a:t>
                      </a:r>
                    </a:p>
                  </a:txBody>
                  <a:tcPr marL="83680" marR="83680" marT="41840" marB="4184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600">
                          <a:effectLst/>
                        </a:rPr>
                        <a:t>8.81</a:t>
                      </a:r>
                    </a:p>
                  </a:txBody>
                  <a:tcPr marL="83680" marR="83680" marT="41840" marB="4184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600">
                          <a:effectLst/>
                        </a:rPr>
                        <a:t>9.0</a:t>
                      </a:r>
                    </a:p>
                  </a:txBody>
                  <a:tcPr marL="83680" marR="83680" marT="41840" marB="4184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600">
                          <a:effectLst/>
                        </a:rPr>
                        <a:t>8.77</a:t>
                      </a:r>
                    </a:p>
                  </a:txBody>
                  <a:tcPr marL="83680" marR="83680" marT="41840" marB="4184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600">
                          <a:effectLst/>
                        </a:rPr>
                        <a:t>9.0</a:t>
                      </a:r>
                    </a:p>
                  </a:txBody>
                  <a:tcPr marL="83680" marR="83680" marT="41840" marB="4184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600">
                          <a:effectLst/>
                        </a:rPr>
                        <a:t>7.11</a:t>
                      </a:r>
                    </a:p>
                  </a:txBody>
                  <a:tcPr marL="83680" marR="83680" marT="41840" marB="4184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600">
                          <a:effectLst/>
                        </a:rPr>
                        <a:t>8.0</a:t>
                      </a:r>
                    </a:p>
                  </a:txBody>
                  <a:tcPr marL="83680" marR="83680" marT="41840" marB="4184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600">
                          <a:effectLst/>
                        </a:rPr>
                        <a:t>8.84</a:t>
                      </a:r>
                    </a:p>
                  </a:txBody>
                  <a:tcPr marL="83680" marR="83680" marT="41840" marB="4184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r>
              <a:tr h="334718">
                <a:tc>
                  <a:txBody>
                    <a:bodyPr/>
                    <a:lstStyle/>
                    <a:p>
                      <a:r>
                        <a:rPr lang="en-US" sz="1600">
                          <a:effectLst/>
                        </a:rPr>
                        <a:t>11.0</a:t>
                      </a:r>
                    </a:p>
                  </a:txBody>
                  <a:tcPr marL="83680" marR="83680" marT="41840" marB="4184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600">
                          <a:effectLst/>
                        </a:rPr>
                        <a:t>8.33</a:t>
                      </a:r>
                    </a:p>
                  </a:txBody>
                  <a:tcPr marL="83680" marR="83680" marT="41840" marB="4184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600">
                          <a:effectLst/>
                        </a:rPr>
                        <a:t>11.0</a:t>
                      </a:r>
                    </a:p>
                  </a:txBody>
                  <a:tcPr marL="83680" marR="83680" marT="41840" marB="4184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600">
                          <a:effectLst/>
                        </a:rPr>
                        <a:t>9.26</a:t>
                      </a:r>
                    </a:p>
                  </a:txBody>
                  <a:tcPr marL="83680" marR="83680" marT="41840" marB="4184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600">
                          <a:effectLst/>
                        </a:rPr>
                        <a:t>11.0</a:t>
                      </a:r>
                    </a:p>
                  </a:txBody>
                  <a:tcPr marL="83680" marR="83680" marT="41840" marB="4184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600">
                          <a:effectLst/>
                        </a:rPr>
                        <a:t>7.81</a:t>
                      </a:r>
                    </a:p>
                  </a:txBody>
                  <a:tcPr marL="83680" marR="83680" marT="41840" marB="4184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600">
                          <a:effectLst/>
                        </a:rPr>
                        <a:t>8.0</a:t>
                      </a:r>
                    </a:p>
                  </a:txBody>
                  <a:tcPr marL="83680" marR="83680" marT="41840" marB="4184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600">
                          <a:effectLst/>
                        </a:rPr>
                        <a:t>8.47</a:t>
                      </a:r>
                    </a:p>
                  </a:txBody>
                  <a:tcPr marL="83680" marR="83680" marT="41840" marB="4184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r>
              <a:tr h="334718">
                <a:tc>
                  <a:txBody>
                    <a:bodyPr/>
                    <a:lstStyle/>
                    <a:p>
                      <a:r>
                        <a:rPr lang="en-US" sz="1600">
                          <a:effectLst/>
                        </a:rPr>
                        <a:t>14.0</a:t>
                      </a:r>
                    </a:p>
                  </a:txBody>
                  <a:tcPr marL="83680" marR="83680" marT="41840" marB="4184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600">
                          <a:effectLst/>
                        </a:rPr>
                        <a:t>9.96</a:t>
                      </a:r>
                    </a:p>
                  </a:txBody>
                  <a:tcPr marL="83680" marR="83680" marT="41840" marB="4184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600">
                          <a:effectLst/>
                        </a:rPr>
                        <a:t>14.0</a:t>
                      </a:r>
                    </a:p>
                  </a:txBody>
                  <a:tcPr marL="83680" marR="83680" marT="41840" marB="4184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600">
                          <a:effectLst/>
                        </a:rPr>
                        <a:t>8.10</a:t>
                      </a:r>
                    </a:p>
                  </a:txBody>
                  <a:tcPr marL="83680" marR="83680" marT="41840" marB="4184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600">
                          <a:effectLst/>
                        </a:rPr>
                        <a:t>14.0</a:t>
                      </a:r>
                    </a:p>
                  </a:txBody>
                  <a:tcPr marL="83680" marR="83680" marT="41840" marB="4184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600">
                          <a:effectLst/>
                        </a:rPr>
                        <a:t>8.84</a:t>
                      </a:r>
                    </a:p>
                  </a:txBody>
                  <a:tcPr marL="83680" marR="83680" marT="41840" marB="4184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600">
                          <a:effectLst/>
                        </a:rPr>
                        <a:t>8.0</a:t>
                      </a:r>
                    </a:p>
                  </a:txBody>
                  <a:tcPr marL="83680" marR="83680" marT="41840" marB="4184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600">
                          <a:effectLst/>
                        </a:rPr>
                        <a:t>7.04</a:t>
                      </a:r>
                    </a:p>
                  </a:txBody>
                  <a:tcPr marL="83680" marR="83680" marT="41840" marB="4184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r>
              <a:tr h="334718">
                <a:tc>
                  <a:txBody>
                    <a:bodyPr/>
                    <a:lstStyle/>
                    <a:p>
                      <a:r>
                        <a:rPr lang="en-US" sz="1600">
                          <a:effectLst/>
                        </a:rPr>
                        <a:t>6.0</a:t>
                      </a:r>
                    </a:p>
                  </a:txBody>
                  <a:tcPr marL="83680" marR="83680" marT="41840" marB="4184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600">
                          <a:effectLst/>
                        </a:rPr>
                        <a:t>7.24</a:t>
                      </a:r>
                    </a:p>
                  </a:txBody>
                  <a:tcPr marL="83680" marR="83680" marT="41840" marB="4184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600">
                          <a:effectLst/>
                        </a:rPr>
                        <a:t>6.0</a:t>
                      </a:r>
                    </a:p>
                  </a:txBody>
                  <a:tcPr marL="83680" marR="83680" marT="41840" marB="4184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600">
                          <a:effectLst/>
                        </a:rPr>
                        <a:t>6.13</a:t>
                      </a:r>
                    </a:p>
                  </a:txBody>
                  <a:tcPr marL="83680" marR="83680" marT="41840" marB="4184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600">
                          <a:effectLst/>
                        </a:rPr>
                        <a:t>6.0</a:t>
                      </a:r>
                    </a:p>
                  </a:txBody>
                  <a:tcPr marL="83680" marR="83680" marT="41840" marB="4184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600">
                          <a:effectLst/>
                        </a:rPr>
                        <a:t>6.08</a:t>
                      </a:r>
                    </a:p>
                  </a:txBody>
                  <a:tcPr marL="83680" marR="83680" marT="41840" marB="4184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600">
                          <a:effectLst/>
                        </a:rPr>
                        <a:t>8.0</a:t>
                      </a:r>
                    </a:p>
                  </a:txBody>
                  <a:tcPr marL="83680" marR="83680" marT="41840" marB="4184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600">
                          <a:effectLst/>
                        </a:rPr>
                        <a:t>5.25</a:t>
                      </a:r>
                    </a:p>
                  </a:txBody>
                  <a:tcPr marL="83680" marR="83680" marT="41840" marB="4184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r>
              <a:tr h="334718">
                <a:tc>
                  <a:txBody>
                    <a:bodyPr/>
                    <a:lstStyle/>
                    <a:p>
                      <a:r>
                        <a:rPr lang="en-US" sz="1600">
                          <a:effectLst/>
                        </a:rPr>
                        <a:t>4.0</a:t>
                      </a:r>
                    </a:p>
                  </a:txBody>
                  <a:tcPr marL="83680" marR="83680" marT="41840" marB="4184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600">
                          <a:effectLst/>
                        </a:rPr>
                        <a:t>4.26</a:t>
                      </a:r>
                    </a:p>
                  </a:txBody>
                  <a:tcPr marL="83680" marR="83680" marT="41840" marB="4184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600">
                          <a:effectLst/>
                        </a:rPr>
                        <a:t>4.0</a:t>
                      </a:r>
                    </a:p>
                  </a:txBody>
                  <a:tcPr marL="83680" marR="83680" marT="41840" marB="4184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600">
                          <a:effectLst/>
                        </a:rPr>
                        <a:t>3.10</a:t>
                      </a:r>
                    </a:p>
                  </a:txBody>
                  <a:tcPr marL="83680" marR="83680" marT="41840" marB="4184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600">
                          <a:effectLst/>
                        </a:rPr>
                        <a:t>4.0</a:t>
                      </a:r>
                    </a:p>
                  </a:txBody>
                  <a:tcPr marL="83680" marR="83680" marT="41840" marB="4184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600">
                          <a:effectLst/>
                        </a:rPr>
                        <a:t>5.39</a:t>
                      </a:r>
                    </a:p>
                  </a:txBody>
                  <a:tcPr marL="83680" marR="83680" marT="41840" marB="4184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600">
                          <a:effectLst/>
                        </a:rPr>
                        <a:t>19.0</a:t>
                      </a:r>
                    </a:p>
                  </a:txBody>
                  <a:tcPr marL="83680" marR="83680" marT="41840" marB="4184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600">
                          <a:effectLst/>
                        </a:rPr>
                        <a:t>12.50</a:t>
                      </a:r>
                    </a:p>
                  </a:txBody>
                  <a:tcPr marL="83680" marR="83680" marT="41840" marB="4184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r>
              <a:tr h="334718">
                <a:tc>
                  <a:txBody>
                    <a:bodyPr/>
                    <a:lstStyle/>
                    <a:p>
                      <a:r>
                        <a:rPr lang="en-US" sz="1600">
                          <a:effectLst/>
                        </a:rPr>
                        <a:t>12.0</a:t>
                      </a:r>
                    </a:p>
                  </a:txBody>
                  <a:tcPr marL="83680" marR="83680" marT="41840" marB="4184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600">
                          <a:effectLst/>
                        </a:rPr>
                        <a:t>10.84</a:t>
                      </a:r>
                    </a:p>
                  </a:txBody>
                  <a:tcPr marL="83680" marR="83680" marT="41840" marB="4184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600">
                          <a:effectLst/>
                        </a:rPr>
                        <a:t>12.0</a:t>
                      </a:r>
                    </a:p>
                  </a:txBody>
                  <a:tcPr marL="83680" marR="83680" marT="41840" marB="4184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600">
                          <a:effectLst/>
                        </a:rPr>
                        <a:t>9.13</a:t>
                      </a:r>
                    </a:p>
                  </a:txBody>
                  <a:tcPr marL="83680" marR="83680" marT="41840" marB="4184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600">
                          <a:effectLst/>
                        </a:rPr>
                        <a:t>12.0</a:t>
                      </a:r>
                    </a:p>
                  </a:txBody>
                  <a:tcPr marL="83680" marR="83680" marT="41840" marB="4184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600">
                          <a:effectLst/>
                        </a:rPr>
                        <a:t>8.15</a:t>
                      </a:r>
                    </a:p>
                  </a:txBody>
                  <a:tcPr marL="83680" marR="83680" marT="41840" marB="4184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600">
                          <a:effectLst/>
                        </a:rPr>
                        <a:t>8.0</a:t>
                      </a:r>
                    </a:p>
                  </a:txBody>
                  <a:tcPr marL="83680" marR="83680" marT="41840" marB="4184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600">
                          <a:effectLst/>
                        </a:rPr>
                        <a:t>5.56</a:t>
                      </a:r>
                    </a:p>
                  </a:txBody>
                  <a:tcPr marL="83680" marR="83680" marT="41840" marB="4184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r>
              <a:tr h="334718">
                <a:tc>
                  <a:txBody>
                    <a:bodyPr/>
                    <a:lstStyle/>
                    <a:p>
                      <a:r>
                        <a:rPr lang="en-US" sz="1600">
                          <a:effectLst/>
                        </a:rPr>
                        <a:t>7.0</a:t>
                      </a:r>
                    </a:p>
                  </a:txBody>
                  <a:tcPr marL="83680" marR="83680" marT="41840" marB="4184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600">
                          <a:effectLst/>
                        </a:rPr>
                        <a:t>4.82</a:t>
                      </a:r>
                    </a:p>
                  </a:txBody>
                  <a:tcPr marL="83680" marR="83680" marT="41840" marB="4184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600">
                          <a:effectLst/>
                        </a:rPr>
                        <a:t>7.0</a:t>
                      </a:r>
                    </a:p>
                  </a:txBody>
                  <a:tcPr marL="83680" marR="83680" marT="41840" marB="4184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600">
                          <a:effectLst/>
                        </a:rPr>
                        <a:t>7.26</a:t>
                      </a:r>
                    </a:p>
                  </a:txBody>
                  <a:tcPr marL="83680" marR="83680" marT="41840" marB="4184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600">
                          <a:effectLst/>
                        </a:rPr>
                        <a:t>7.0</a:t>
                      </a:r>
                    </a:p>
                  </a:txBody>
                  <a:tcPr marL="83680" marR="83680" marT="41840" marB="4184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600">
                          <a:effectLst/>
                        </a:rPr>
                        <a:t>6.42</a:t>
                      </a:r>
                    </a:p>
                  </a:txBody>
                  <a:tcPr marL="83680" marR="83680" marT="41840" marB="4184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600">
                          <a:effectLst/>
                        </a:rPr>
                        <a:t>8.0</a:t>
                      </a:r>
                    </a:p>
                  </a:txBody>
                  <a:tcPr marL="83680" marR="83680" marT="41840" marB="4184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600">
                          <a:effectLst/>
                        </a:rPr>
                        <a:t>7.91</a:t>
                      </a:r>
                    </a:p>
                  </a:txBody>
                  <a:tcPr marL="83680" marR="83680" marT="41840" marB="4184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r>
              <a:tr h="334718">
                <a:tc>
                  <a:txBody>
                    <a:bodyPr/>
                    <a:lstStyle/>
                    <a:p>
                      <a:r>
                        <a:rPr lang="en-US" sz="1600">
                          <a:effectLst/>
                        </a:rPr>
                        <a:t>5.0</a:t>
                      </a:r>
                    </a:p>
                  </a:txBody>
                  <a:tcPr marL="83680" marR="83680" marT="41840" marB="4184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600">
                          <a:effectLst/>
                        </a:rPr>
                        <a:t>5.68</a:t>
                      </a:r>
                    </a:p>
                  </a:txBody>
                  <a:tcPr marL="83680" marR="83680" marT="41840" marB="4184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600">
                          <a:effectLst/>
                        </a:rPr>
                        <a:t>5.0</a:t>
                      </a:r>
                    </a:p>
                  </a:txBody>
                  <a:tcPr marL="83680" marR="83680" marT="41840" marB="4184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600" dirty="0">
                          <a:effectLst/>
                        </a:rPr>
                        <a:t>4.74</a:t>
                      </a:r>
                    </a:p>
                  </a:txBody>
                  <a:tcPr marL="83680" marR="83680" marT="41840" marB="4184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600">
                          <a:effectLst/>
                        </a:rPr>
                        <a:t>5.0</a:t>
                      </a:r>
                    </a:p>
                  </a:txBody>
                  <a:tcPr marL="83680" marR="83680" marT="41840" marB="4184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600">
                          <a:effectLst/>
                        </a:rPr>
                        <a:t>5.73</a:t>
                      </a:r>
                    </a:p>
                  </a:txBody>
                  <a:tcPr marL="83680" marR="83680" marT="41840" marB="4184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600">
                          <a:effectLst/>
                        </a:rPr>
                        <a:t>8.0</a:t>
                      </a:r>
                    </a:p>
                  </a:txBody>
                  <a:tcPr marL="83680" marR="83680" marT="41840" marB="4184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600" dirty="0">
                          <a:effectLst/>
                        </a:rPr>
                        <a:t>6.89</a:t>
                      </a:r>
                    </a:p>
                  </a:txBody>
                  <a:tcPr marL="83680" marR="83680" marT="41840" marB="4184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r>
            </a:tbl>
          </a:graphicData>
        </a:graphic>
      </p:graphicFrame>
      <p:sp>
        <p:nvSpPr>
          <p:cNvPr id="14" name="Rectangle 13"/>
          <p:cNvSpPr/>
          <p:nvPr/>
        </p:nvSpPr>
        <p:spPr>
          <a:xfrm>
            <a:off x="3383252" y="2791341"/>
            <a:ext cx="5402911" cy="2599531"/>
          </a:xfrm>
          <a:prstGeom prst="rect">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chemeClr val="tx1"/>
                </a:solidFill>
              </a:rPr>
              <a:t>Para </a:t>
            </a:r>
            <a:r>
              <a:rPr lang="en-US" sz="2000" b="1" dirty="0" err="1" smtClean="0">
                <a:solidFill>
                  <a:schemeClr val="tx1"/>
                </a:solidFill>
              </a:rPr>
              <a:t>cada</a:t>
            </a:r>
            <a:r>
              <a:rPr lang="en-US" sz="2000" b="1" dirty="0" smtClean="0">
                <a:solidFill>
                  <a:schemeClr val="tx1"/>
                </a:solidFill>
              </a:rPr>
              <a:t> </a:t>
            </a:r>
            <a:r>
              <a:rPr lang="en-US" sz="2000" b="1" dirty="0" err="1" smtClean="0">
                <a:solidFill>
                  <a:schemeClr val="tx1"/>
                </a:solidFill>
              </a:rPr>
              <a:t>conjunto</a:t>
            </a:r>
            <a:r>
              <a:rPr lang="en-US" sz="2000" b="1" dirty="0" smtClean="0">
                <a:solidFill>
                  <a:schemeClr val="tx1"/>
                </a:solidFill>
              </a:rPr>
              <a:t> de dados:</a:t>
            </a:r>
          </a:p>
          <a:p>
            <a:pPr algn="ctr"/>
            <a:endParaRPr lang="en-US" sz="2000" dirty="0" smtClean="0">
              <a:solidFill>
                <a:schemeClr val="tx1"/>
              </a:solidFill>
            </a:endParaRPr>
          </a:p>
          <a:p>
            <a:pPr algn="ctr"/>
            <a:r>
              <a:rPr lang="en-US" sz="2000" dirty="0" err="1" smtClean="0">
                <a:solidFill>
                  <a:schemeClr val="tx1"/>
                </a:solidFill>
              </a:rPr>
              <a:t>Média</a:t>
            </a:r>
            <a:r>
              <a:rPr lang="en-US" sz="2000" dirty="0" smtClean="0">
                <a:solidFill>
                  <a:schemeClr val="tx1"/>
                </a:solidFill>
              </a:rPr>
              <a:t>(x) = 9</a:t>
            </a:r>
          </a:p>
          <a:p>
            <a:pPr algn="ctr"/>
            <a:r>
              <a:rPr lang="en-US" sz="2000" dirty="0" err="1" smtClean="0">
                <a:solidFill>
                  <a:schemeClr val="tx1"/>
                </a:solidFill>
              </a:rPr>
              <a:t>Média</a:t>
            </a:r>
            <a:r>
              <a:rPr lang="en-US" sz="2000" dirty="0" smtClean="0">
                <a:solidFill>
                  <a:schemeClr val="tx1"/>
                </a:solidFill>
              </a:rPr>
              <a:t>(y) = 7,5</a:t>
            </a:r>
          </a:p>
          <a:p>
            <a:pPr algn="ctr"/>
            <a:r>
              <a:rPr lang="en-US" sz="2000" dirty="0" err="1" smtClean="0">
                <a:solidFill>
                  <a:schemeClr val="tx1"/>
                </a:solidFill>
              </a:rPr>
              <a:t>Var</a:t>
            </a:r>
            <a:r>
              <a:rPr lang="en-US" sz="2000" dirty="0" smtClean="0">
                <a:solidFill>
                  <a:schemeClr val="tx1"/>
                </a:solidFill>
              </a:rPr>
              <a:t>(x) = 11 </a:t>
            </a:r>
          </a:p>
          <a:p>
            <a:pPr algn="ctr"/>
            <a:r>
              <a:rPr lang="en-US" sz="2000" dirty="0" err="1" smtClean="0">
                <a:solidFill>
                  <a:schemeClr val="tx1"/>
                </a:solidFill>
              </a:rPr>
              <a:t>Var</a:t>
            </a:r>
            <a:r>
              <a:rPr lang="en-US" sz="2000" dirty="0" smtClean="0">
                <a:solidFill>
                  <a:schemeClr val="tx1"/>
                </a:solidFill>
              </a:rPr>
              <a:t>(</a:t>
            </a:r>
            <a:r>
              <a:rPr lang="en-US" sz="2000" i="1" dirty="0" smtClean="0">
                <a:solidFill>
                  <a:schemeClr val="tx1"/>
                </a:solidFill>
              </a:rPr>
              <a:t>y) = </a:t>
            </a:r>
            <a:r>
              <a:rPr lang="en-US" sz="2000" dirty="0" smtClean="0">
                <a:solidFill>
                  <a:schemeClr val="tx1"/>
                </a:solidFill>
              </a:rPr>
              <a:t>4,12</a:t>
            </a:r>
            <a:endParaRPr lang="en-US" sz="2000" dirty="0">
              <a:solidFill>
                <a:schemeClr val="tx1"/>
              </a:solidFill>
            </a:endParaRPr>
          </a:p>
          <a:p>
            <a:pPr algn="ctr"/>
            <a:r>
              <a:rPr lang="en-US" sz="2000" dirty="0" err="1" smtClean="0">
                <a:solidFill>
                  <a:schemeClr val="tx1"/>
                </a:solidFill>
              </a:rPr>
              <a:t>Cor</a:t>
            </a:r>
            <a:r>
              <a:rPr lang="en-US" sz="2000" dirty="0" smtClean="0">
                <a:solidFill>
                  <a:schemeClr val="tx1"/>
                </a:solidFill>
              </a:rPr>
              <a:t>(</a:t>
            </a:r>
            <a:r>
              <a:rPr lang="en-US" sz="2000" dirty="0" err="1" smtClean="0">
                <a:solidFill>
                  <a:schemeClr val="tx1"/>
                </a:solidFill>
              </a:rPr>
              <a:t>x,y</a:t>
            </a:r>
            <a:r>
              <a:rPr lang="en-US" sz="2000" dirty="0" smtClean="0">
                <a:solidFill>
                  <a:schemeClr val="tx1"/>
                </a:solidFill>
              </a:rPr>
              <a:t>) = 0.816</a:t>
            </a:r>
            <a:endParaRPr lang="en-US" sz="2000" dirty="0">
              <a:solidFill>
                <a:schemeClr val="tx1"/>
              </a:solidFill>
            </a:endParaRPr>
          </a:p>
          <a:p>
            <a:pPr algn="ctr"/>
            <a:r>
              <a:rPr lang="en-US" sz="2000" dirty="0" err="1">
                <a:solidFill>
                  <a:schemeClr val="tx1"/>
                </a:solidFill>
              </a:rPr>
              <a:t>R</a:t>
            </a:r>
            <a:r>
              <a:rPr lang="en-US" sz="2000" dirty="0" err="1" smtClean="0">
                <a:solidFill>
                  <a:schemeClr val="tx1"/>
                </a:solidFill>
              </a:rPr>
              <a:t>egressão</a:t>
            </a:r>
            <a:r>
              <a:rPr lang="en-US" sz="2000" dirty="0" smtClean="0">
                <a:solidFill>
                  <a:schemeClr val="tx1"/>
                </a:solidFill>
              </a:rPr>
              <a:t> Linear: </a:t>
            </a:r>
            <a:r>
              <a:rPr lang="en-US" sz="2000" i="1" dirty="0" smtClean="0">
                <a:solidFill>
                  <a:schemeClr val="tx1"/>
                </a:solidFill>
              </a:rPr>
              <a:t>y </a:t>
            </a:r>
            <a:r>
              <a:rPr lang="en-US" sz="2000" i="1" dirty="0">
                <a:solidFill>
                  <a:schemeClr val="tx1"/>
                </a:solidFill>
              </a:rPr>
              <a:t>= 0.5x + 3</a:t>
            </a:r>
            <a:endParaRPr lang="en-US" sz="2000" dirty="0">
              <a:solidFill>
                <a:schemeClr val="tx1"/>
              </a:solidFill>
            </a:endParaRPr>
          </a:p>
        </p:txBody>
      </p:sp>
      <p:sp>
        <p:nvSpPr>
          <p:cNvPr id="13" name="Title 1"/>
          <p:cNvSpPr>
            <a:spLocks noGrp="1"/>
          </p:cNvSpPr>
          <p:nvPr>
            <p:ph type="title"/>
          </p:nvPr>
        </p:nvSpPr>
        <p:spPr>
          <a:xfrm>
            <a:off x="838200" y="365125"/>
            <a:ext cx="10515600" cy="1325563"/>
          </a:xfrm>
        </p:spPr>
        <p:txBody>
          <a:bodyPr/>
          <a:lstStyle/>
          <a:p>
            <a:r>
              <a:rPr lang="pt-PT" dirty="0"/>
              <a:t>Quarteto </a:t>
            </a:r>
            <a:r>
              <a:rPr lang="pt-PT" dirty="0" smtClean="0"/>
              <a:t>de </a:t>
            </a:r>
            <a:r>
              <a:rPr lang="pt-PT" dirty="0"/>
              <a:t>Anscomb</a:t>
            </a:r>
            <a:endParaRPr lang="en-US" dirty="0"/>
          </a:p>
        </p:txBody>
      </p:sp>
    </p:spTree>
    <p:extLst>
      <p:ext uri="{BB962C8B-B14F-4D97-AF65-F5344CB8AC3E}">
        <p14:creationId xmlns:p14="http://schemas.microsoft.com/office/powerpoint/2010/main" val="2303241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pt-BR"/>
          </a:p>
        </p:txBody>
      </p:sp>
      <p:pic>
        <p:nvPicPr>
          <p:cNvPr id="2050" name="Picture 2" descr="Anscombe's Quarte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91835" y="1569514"/>
            <a:ext cx="7349493" cy="5288486"/>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1"/>
          <p:cNvSpPr>
            <a:spLocks noGrp="1"/>
          </p:cNvSpPr>
          <p:nvPr>
            <p:ph type="title"/>
          </p:nvPr>
        </p:nvSpPr>
        <p:spPr/>
        <p:txBody>
          <a:bodyPr/>
          <a:lstStyle/>
          <a:p>
            <a:r>
              <a:rPr lang="pt-PT" dirty="0"/>
              <a:t>Quarteto </a:t>
            </a:r>
            <a:r>
              <a:rPr lang="pt-PT" dirty="0" smtClean="0"/>
              <a:t>de </a:t>
            </a:r>
            <a:r>
              <a:rPr lang="pt-PT" dirty="0"/>
              <a:t>Anscomb</a:t>
            </a:r>
            <a:endParaRPr lang="en-US" dirty="0"/>
          </a:p>
        </p:txBody>
      </p:sp>
    </p:spTree>
    <p:extLst>
      <p:ext uri="{BB962C8B-B14F-4D97-AF65-F5344CB8AC3E}">
        <p14:creationId xmlns:p14="http://schemas.microsoft.com/office/powerpoint/2010/main" val="360347580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smtClean="0"/>
              <a:t>Same States Different Graphs</a:t>
            </a:r>
            <a:endParaRPr lang="pt-BR"/>
          </a:p>
        </p:txBody>
      </p:sp>
      <p:sp>
        <p:nvSpPr>
          <p:cNvPr id="3" name="Content Placeholder 2"/>
          <p:cNvSpPr>
            <a:spLocks noGrp="1"/>
          </p:cNvSpPr>
          <p:nvPr>
            <p:ph idx="1"/>
          </p:nvPr>
        </p:nvSpPr>
        <p:spPr/>
        <p:txBody>
          <a:bodyPr/>
          <a:lstStyle/>
          <a:p>
            <a:endParaRPr lang="pt-BR"/>
          </a:p>
        </p:txBody>
      </p:sp>
      <p:pic>
        <p:nvPicPr>
          <p:cNvPr id="10" name="Picture 2" descr="https://d2f99xq7vri1nk.cloudfront.net/AllDinosAnimatedSmaller.gif">
            <a:hlinkClick r:id="rId2"/>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615705" y="2061073"/>
            <a:ext cx="11193843" cy="4250827"/>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8611987" y="550852"/>
            <a:ext cx="3108042" cy="954107"/>
          </a:xfrm>
          <a:prstGeom prst="rect">
            <a:avLst/>
          </a:prstGeom>
          <a:noFill/>
          <a:ln w="38100">
            <a:solidFill>
              <a:srgbClr val="FF0000"/>
            </a:solidFill>
          </a:ln>
        </p:spPr>
        <p:txBody>
          <a:bodyPr wrap="square" rtlCol="0">
            <a:spAutoFit/>
          </a:bodyPr>
          <a:lstStyle/>
          <a:p>
            <a:pPr algn="ctr"/>
            <a:r>
              <a:rPr lang="pt-PT" sz="2800" dirty="0" smtClean="0"/>
              <a:t>Matejka</a:t>
            </a:r>
            <a:r>
              <a:rPr lang="pt-PT" sz="2800" dirty="0"/>
              <a:t>, </a:t>
            </a:r>
            <a:r>
              <a:rPr lang="pt-PT" sz="2800" dirty="0" smtClean="0"/>
              <a:t>Fitzmaurice 2017</a:t>
            </a:r>
            <a:endParaRPr lang="pt-BR" sz="2800" dirty="0"/>
          </a:p>
        </p:txBody>
      </p:sp>
    </p:spTree>
    <p:extLst>
      <p:ext uri="{BB962C8B-B14F-4D97-AF65-F5344CB8AC3E}">
        <p14:creationId xmlns:p14="http://schemas.microsoft.com/office/powerpoint/2010/main" val="19122755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Visualização de Dados</a:t>
            </a:r>
            <a:endParaRPr lang="en-US" dirty="0"/>
          </a:p>
        </p:txBody>
      </p:sp>
      <p:sp>
        <p:nvSpPr>
          <p:cNvPr id="5" name="TextBox 4"/>
          <p:cNvSpPr txBox="1"/>
          <p:nvPr/>
        </p:nvSpPr>
        <p:spPr>
          <a:xfrm>
            <a:off x="5731330" y="5429250"/>
            <a:ext cx="5886450" cy="646331"/>
          </a:xfrm>
          <a:prstGeom prst="rect">
            <a:avLst/>
          </a:prstGeom>
          <a:noFill/>
        </p:spPr>
        <p:txBody>
          <a:bodyPr wrap="square" rtlCol="0">
            <a:spAutoFit/>
          </a:bodyPr>
          <a:lstStyle/>
          <a:p>
            <a:pPr algn="ctr"/>
            <a:r>
              <a:rPr lang="en-US" b="1" dirty="0"/>
              <a:t>Readings in Information Visualization: Using Vision to Think</a:t>
            </a:r>
            <a:br>
              <a:rPr lang="en-US" b="1" dirty="0"/>
            </a:br>
            <a:r>
              <a:rPr lang="en-US" dirty="0"/>
              <a:t>By Stuart K. Card, Jock D. Mackinlay, Ben Shneiderman</a:t>
            </a:r>
          </a:p>
        </p:txBody>
      </p:sp>
      <p:sp>
        <p:nvSpPr>
          <p:cNvPr id="7" name="Content Placeholder 2"/>
          <p:cNvSpPr txBox="1">
            <a:spLocks/>
          </p:cNvSpPr>
          <p:nvPr/>
        </p:nvSpPr>
        <p:spPr>
          <a:xfrm>
            <a:off x="990600" y="19780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pt-BR" sz="4800" i="1" dirty="0" smtClean="0"/>
          </a:p>
          <a:p>
            <a:pPr marL="0" indent="0" algn="ctr">
              <a:buNone/>
            </a:pPr>
            <a:r>
              <a:rPr lang="pt-BR" sz="4800" i="1" dirty="0" smtClean="0"/>
              <a:t>O uso de representações visuais de dados, suportadas por computadores, para amplificar a cognição</a:t>
            </a:r>
            <a:endParaRPr lang="en-US" sz="4800" dirty="0"/>
          </a:p>
        </p:txBody>
      </p:sp>
      <p:sp>
        <p:nvSpPr>
          <p:cNvPr id="8" name="Rectangle 7"/>
          <p:cNvSpPr/>
          <p:nvPr/>
        </p:nvSpPr>
        <p:spPr>
          <a:xfrm>
            <a:off x="3062383" y="3527998"/>
            <a:ext cx="8291415" cy="625696"/>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7554222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a:hlinkClick r:id="rId2"/>
          </p:cNvPr>
          <p:cNvPicPr>
            <a:picLocks noChangeAspect="1"/>
          </p:cNvPicPr>
          <p:nvPr/>
        </p:nvPicPr>
        <p:blipFill>
          <a:blip r:embed="rId3"/>
          <a:stretch>
            <a:fillRect/>
          </a:stretch>
        </p:blipFill>
        <p:spPr>
          <a:xfrm>
            <a:off x="1866033" y="199159"/>
            <a:ext cx="8459932" cy="6459682"/>
          </a:xfrm>
          <a:prstGeom prst="rect">
            <a:avLst/>
          </a:prstGeom>
        </p:spPr>
      </p:pic>
    </p:spTree>
    <p:extLst>
      <p:ext uri="{BB962C8B-B14F-4D97-AF65-F5344CB8AC3E}">
        <p14:creationId xmlns:p14="http://schemas.microsoft.com/office/powerpoint/2010/main" val="267884272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ctr"/>
            <a:r>
              <a:rPr lang="pt-BR" dirty="0" smtClean="0"/>
              <a:t>Apresentação do Curso</a:t>
            </a:r>
            <a:endParaRPr lang="en-US" dirty="0"/>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342505478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a:hlinkClick r:id="rId2"/>
          </p:cNvPr>
          <p:cNvPicPr>
            <a:picLocks noGrp="1" noChangeAspect="1"/>
          </p:cNvPicPr>
          <p:nvPr>
            <p:ph idx="1"/>
          </p:nvPr>
        </p:nvPicPr>
        <p:blipFill>
          <a:blip r:embed="rId3"/>
          <a:stretch>
            <a:fillRect/>
          </a:stretch>
        </p:blipFill>
        <p:spPr>
          <a:xfrm>
            <a:off x="312420" y="1690688"/>
            <a:ext cx="11567160" cy="3933685"/>
          </a:xfrm>
          <a:prstGeom prst="rect">
            <a:avLst/>
          </a:prstGeom>
        </p:spPr>
      </p:pic>
    </p:spTree>
    <p:extLst>
      <p:ext uri="{BB962C8B-B14F-4D97-AF65-F5344CB8AC3E}">
        <p14:creationId xmlns:p14="http://schemas.microsoft.com/office/powerpoint/2010/main" val="27518726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a:hlinkClick r:id="rId2"/>
          </p:cNvPr>
          <p:cNvPicPr>
            <a:picLocks noGrp="1" noChangeAspect="1"/>
          </p:cNvPicPr>
          <p:nvPr>
            <p:ph idx="1"/>
          </p:nvPr>
        </p:nvPicPr>
        <p:blipFill>
          <a:blip r:embed="rId3"/>
          <a:stretch>
            <a:fillRect/>
          </a:stretch>
        </p:blipFill>
        <p:spPr>
          <a:xfrm>
            <a:off x="2179606" y="570019"/>
            <a:ext cx="7832789" cy="5791631"/>
          </a:xfrm>
          <a:prstGeom prst="rect">
            <a:avLst/>
          </a:prstGeom>
        </p:spPr>
      </p:pic>
    </p:spTree>
    <p:extLst>
      <p:ext uri="{BB962C8B-B14F-4D97-AF65-F5344CB8AC3E}">
        <p14:creationId xmlns:p14="http://schemas.microsoft.com/office/powerpoint/2010/main" val="254507680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4" name="Picture 3">
            <a:hlinkClick r:id="rId2"/>
          </p:cNvPr>
          <p:cNvPicPr>
            <a:picLocks noChangeAspect="1"/>
          </p:cNvPicPr>
          <p:nvPr/>
        </p:nvPicPr>
        <p:blipFill>
          <a:blip r:embed="rId3"/>
          <a:stretch>
            <a:fillRect/>
          </a:stretch>
        </p:blipFill>
        <p:spPr>
          <a:xfrm>
            <a:off x="2259439" y="0"/>
            <a:ext cx="7673122" cy="6858000"/>
          </a:xfrm>
          <a:prstGeom prst="rect">
            <a:avLst/>
          </a:prstGeom>
        </p:spPr>
      </p:pic>
    </p:spTree>
    <p:extLst>
      <p:ext uri="{BB962C8B-B14F-4D97-AF65-F5344CB8AC3E}">
        <p14:creationId xmlns:p14="http://schemas.microsoft.com/office/powerpoint/2010/main" val="210473269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5" name="Picture 4">
            <a:hlinkClick r:id="rId2"/>
          </p:cNvPr>
          <p:cNvPicPr>
            <a:picLocks noChangeAspect="1"/>
          </p:cNvPicPr>
          <p:nvPr/>
        </p:nvPicPr>
        <p:blipFill>
          <a:blip r:embed="rId3"/>
          <a:stretch>
            <a:fillRect/>
          </a:stretch>
        </p:blipFill>
        <p:spPr>
          <a:xfrm>
            <a:off x="1159119" y="0"/>
            <a:ext cx="9873762" cy="6858000"/>
          </a:xfrm>
          <a:prstGeom prst="rect">
            <a:avLst/>
          </a:prstGeom>
        </p:spPr>
      </p:pic>
    </p:spTree>
    <p:extLst>
      <p:ext uri="{BB962C8B-B14F-4D97-AF65-F5344CB8AC3E}">
        <p14:creationId xmlns:p14="http://schemas.microsoft.com/office/powerpoint/2010/main" val="325809710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4" name="Picture 3">
            <a:hlinkClick r:id="rId2"/>
          </p:cNvPr>
          <p:cNvPicPr>
            <a:picLocks noChangeAspect="1"/>
          </p:cNvPicPr>
          <p:nvPr/>
        </p:nvPicPr>
        <p:blipFill>
          <a:blip r:embed="rId3"/>
          <a:stretch>
            <a:fillRect/>
          </a:stretch>
        </p:blipFill>
        <p:spPr>
          <a:xfrm>
            <a:off x="0" y="922789"/>
            <a:ext cx="12192000" cy="5012422"/>
          </a:xfrm>
          <a:prstGeom prst="rect">
            <a:avLst/>
          </a:prstGeom>
        </p:spPr>
      </p:pic>
    </p:spTree>
    <p:extLst>
      <p:ext uri="{BB962C8B-B14F-4D97-AF65-F5344CB8AC3E}">
        <p14:creationId xmlns:p14="http://schemas.microsoft.com/office/powerpoint/2010/main" val="111670936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Usos</a:t>
            </a:r>
            <a:r>
              <a:rPr lang="en-US" dirty="0" smtClean="0"/>
              <a:t> da </a:t>
            </a:r>
            <a:r>
              <a:rPr lang="en-US" dirty="0" err="1" smtClean="0"/>
              <a:t>Visualação</a:t>
            </a:r>
            <a:r>
              <a:rPr lang="en-US" dirty="0" smtClean="0"/>
              <a:t> de Dados</a:t>
            </a:r>
            <a:endParaRPr lang="en-US" dirty="0"/>
          </a:p>
        </p:txBody>
      </p:sp>
      <p:grpSp>
        <p:nvGrpSpPr>
          <p:cNvPr id="5" name="Group 4"/>
          <p:cNvGrpSpPr/>
          <p:nvPr/>
        </p:nvGrpSpPr>
        <p:grpSpPr>
          <a:xfrm>
            <a:off x="609769" y="2319338"/>
            <a:ext cx="10972462" cy="1120587"/>
            <a:chOff x="609769" y="1690688"/>
            <a:chExt cx="10972462" cy="1120587"/>
          </a:xfrm>
        </p:grpSpPr>
        <p:grpSp>
          <p:nvGrpSpPr>
            <p:cNvPr id="10" name="Group 9"/>
            <p:cNvGrpSpPr/>
            <p:nvPr/>
          </p:nvGrpSpPr>
          <p:grpSpPr>
            <a:xfrm>
              <a:off x="609769" y="1887945"/>
              <a:ext cx="10972462" cy="923330"/>
              <a:chOff x="-261256" y="5043342"/>
              <a:chExt cx="10972462" cy="923330"/>
            </a:xfrm>
          </p:grpSpPr>
          <p:grpSp>
            <p:nvGrpSpPr>
              <p:cNvPr id="11" name="Group 10"/>
              <p:cNvGrpSpPr/>
              <p:nvPr/>
            </p:nvGrpSpPr>
            <p:grpSpPr>
              <a:xfrm>
                <a:off x="-261256" y="5043342"/>
                <a:ext cx="10972462" cy="923330"/>
                <a:chOff x="-261256" y="5043342"/>
                <a:chExt cx="10972462" cy="923330"/>
              </a:xfrm>
            </p:grpSpPr>
            <p:sp>
              <p:nvSpPr>
                <p:cNvPr id="13" name="TextBox 12"/>
                <p:cNvSpPr txBox="1"/>
                <p:nvPr/>
              </p:nvSpPr>
              <p:spPr>
                <a:xfrm>
                  <a:off x="-261256" y="5043342"/>
                  <a:ext cx="3306900" cy="923330"/>
                </a:xfrm>
                <a:prstGeom prst="rect">
                  <a:avLst/>
                </a:prstGeom>
                <a:noFill/>
              </p:spPr>
              <p:txBody>
                <a:bodyPr wrap="square" rtlCol="0">
                  <a:spAutoFit/>
                </a:bodyPr>
                <a:lstStyle/>
                <a:p>
                  <a:pPr algn="ctr"/>
                  <a:r>
                    <a:rPr lang="en-US" sz="5400" dirty="0" smtClean="0"/>
                    <a:t>Insight</a:t>
                  </a:r>
                  <a:endParaRPr lang="en-US" sz="5400" dirty="0"/>
                </a:p>
              </p:txBody>
            </p:sp>
            <p:sp>
              <p:nvSpPr>
                <p:cNvPr id="14" name="TextBox 13"/>
                <p:cNvSpPr txBox="1"/>
                <p:nvPr/>
              </p:nvSpPr>
              <p:spPr>
                <a:xfrm>
                  <a:off x="7381973" y="5043342"/>
                  <a:ext cx="3329233" cy="923330"/>
                </a:xfrm>
                <a:prstGeom prst="rect">
                  <a:avLst/>
                </a:prstGeom>
                <a:noFill/>
              </p:spPr>
              <p:txBody>
                <a:bodyPr wrap="square" rtlCol="0">
                  <a:spAutoFit/>
                </a:bodyPr>
                <a:lstStyle/>
                <a:p>
                  <a:pPr algn="ctr"/>
                  <a:r>
                    <a:rPr lang="en-US" sz="5400" dirty="0" smtClean="0"/>
                    <a:t>Insight</a:t>
                  </a:r>
                  <a:endParaRPr lang="en-US" sz="5400" dirty="0"/>
                </a:p>
              </p:txBody>
            </p:sp>
          </p:grpSp>
          <p:cxnSp>
            <p:nvCxnSpPr>
              <p:cNvPr id="12" name="Straight Arrow Connector 11"/>
              <p:cNvCxnSpPr/>
              <p:nvPr/>
            </p:nvCxnSpPr>
            <p:spPr>
              <a:xfrm>
                <a:off x="3045643" y="5505007"/>
                <a:ext cx="4336330" cy="0"/>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grpSp>
        <p:sp>
          <p:nvSpPr>
            <p:cNvPr id="3" name="TextBox 2"/>
            <p:cNvSpPr txBox="1"/>
            <p:nvPr/>
          </p:nvSpPr>
          <p:spPr>
            <a:xfrm>
              <a:off x="4157221" y="1690688"/>
              <a:ext cx="3487917" cy="584775"/>
            </a:xfrm>
            <a:prstGeom prst="rect">
              <a:avLst/>
            </a:prstGeom>
            <a:noFill/>
          </p:spPr>
          <p:txBody>
            <a:bodyPr wrap="square" rtlCol="0">
              <a:spAutoFit/>
            </a:bodyPr>
            <a:lstStyle/>
            <a:p>
              <a:pPr algn="ctr"/>
              <a:r>
                <a:rPr lang="pt-BR" sz="3200" dirty="0" smtClean="0">
                  <a:solidFill>
                    <a:srgbClr val="FF0000"/>
                  </a:solidFill>
                </a:rPr>
                <a:t>Comunicação</a:t>
              </a:r>
              <a:endParaRPr lang="en-US" dirty="0">
                <a:solidFill>
                  <a:srgbClr val="FF0000"/>
                </a:solidFill>
              </a:endParaRPr>
            </a:p>
          </p:txBody>
        </p:sp>
      </p:grpSp>
      <p:grpSp>
        <p:nvGrpSpPr>
          <p:cNvPr id="4" name="Group 3"/>
          <p:cNvGrpSpPr/>
          <p:nvPr/>
        </p:nvGrpSpPr>
        <p:grpSpPr>
          <a:xfrm>
            <a:off x="609769" y="4112759"/>
            <a:ext cx="10972462" cy="1259377"/>
            <a:chOff x="609769" y="3484109"/>
            <a:chExt cx="10972462" cy="1259377"/>
          </a:xfrm>
        </p:grpSpPr>
        <p:grpSp>
          <p:nvGrpSpPr>
            <p:cNvPr id="21" name="Group 20"/>
            <p:cNvGrpSpPr/>
            <p:nvPr/>
          </p:nvGrpSpPr>
          <p:grpSpPr>
            <a:xfrm>
              <a:off x="609769" y="3820156"/>
              <a:ext cx="10972462" cy="923330"/>
              <a:chOff x="-261256" y="5043342"/>
              <a:chExt cx="10972462" cy="923330"/>
            </a:xfrm>
          </p:grpSpPr>
          <p:grpSp>
            <p:nvGrpSpPr>
              <p:cNvPr id="22" name="Group 21"/>
              <p:cNvGrpSpPr/>
              <p:nvPr/>
            </p:nvGrpSpPr>
            <p:grpSpPr>
              <a:xfrm>
                <a:off x="-261256" y="5043342"/>
                <a:ext cx="10972462" cy="923330"/>
                <a:chOff x="-261256" y="5043342"/>
                <a:chExt cx="10972462" cy="923330"/>
              </a:xfrm>
            </p:grpSpPr>
            <p:sp>
              <p:nvSpPr>
                <p:cNvPr id="24" name="TextBox 23"/>
                <p:cNvSpPr txBox="1"/>
                <p:nvPr/>
              </p:nvSpPr>
              <p:spPr>
                <a:xfrm>
                  <a:off x="-261256" y="5043342"/>
                  <a:ext cx="3306900" cy="923330"/>
                </a:xfrm>
                <a:prstGeom prst="rect">
                  <a:avLst/>
                </a:prstGeom>
                <a:noFill/>
              </p:spPr>
              <p:txBody>
                <a:bodyPr wrap="square" rtlCol="0">
                  <a:spAutoFit/>
                </a:bodyPr>
                <a:lstStyle/>
                <a:p>
                  <a:pPr algn="ctr"/>
                  <a:r>
                    <a:rPr lang="en-US" sz="5400" dirty="0" smtClean="0"/>
                    <a:t>Data</a:t>
                  </a:r>
                  <a:endParaRPr lang="en-US" sz="5400" dirty="0"/>
                </a:p>
              </p:txBody>
            </p:sp>
            <p:sp>
              <p:nvSpPr>
                <p:cNvPr id="25" name="TextBox 24"/>
                <p:cNvSpPr txBox="1"/>
                <p:nvPr/>
              </p:nvSpPr>
              <p:spPr>
                <a:xfrm>
                  <a:off x="7381973" y="5043342"/>
                  <a:ext cx="3329233" cy="923330"/>
                </a:xfrm>
                <a:prstGeom prst="rect">
                  <a:avLst/>
                </a:prstGeom>
                <a:noFill/>
              </p:spPr>
              <p:txBody>
                <a:bodyPr wrap="square" rtlCol="0">
                  <a:spAutoFit/>
                </a:bodyPr>
                <a:lstStyle/>
                <a:p>
                  <a:pPr algn="ctr"/>
                  <a:r>
                    <a:rPr lang="en-US" sz="5400" dirty="0" smtClean="0"/>
                    <a:t>Insight</a:t>
                  </a:r>
                  <a:endParaRPr lang="en-US" sz="5400" dirty="0"/>
                </a:p>
              </p:txBody>
            </p:sp>
          </p:grpSp>
          <p:cxnSp>
            <p:nvCxnSpPr>
              <p:cNvPr id="23" name="Straight Arrow Connector 22"/>
              <p:cNvCxnSpPr/>
              <p:nvPr/>
            </p:nvCxnSpPr>
            <p:spPr>
              <a:xfrm>
                <a:off x="3045643" y="5505007"/>
                <a:ext cx="4336330" cy="0"/>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grpSp>
        <p:sp>
          <p:nvSpPr>
            <p:cNvPr id="26" name="TextBox 25"/>
            <p:cNvSpPr txBox="1"/>
            <p:nvPr/>
          </p:nvSpPr>
          <p:spPr>
            <a:xfrm>
              <a:off x="3981797" y="3484109"/>
              <a:ext cx="3815742" cy="584775"/>
            </a:xfrm>
            <a:prstGeom prst="rect">
              <a:avLst/>
            </a:prstGeom>
            <a:noFill/>
          </p:spPr>
          <p:txBody>
            <a:bodyPr wrap="square" rtlCol="0">
              <a:spAutoFit/>
            </a:bodyPr>
            <a:lstStyle/>
            <a:p>
              <a:pPr algn="ctr"/>
              <a:r>
                <a:rPr lang="pt-BR" sz="3200" dirty="0" smtClean="0">
                  <a:solidFill>
                    <a:srgbClr val="FF0000"/>
                  </a:solidFill>
                </a:rPr>
                <a:t>Exploração/Análise                             </a:t>
              </a:r>
              <a:endParaRPr lang="en-US" dirty="0">
                <a:solidFill>
                  <a:srgbClr val="FF0000"/>
                </a:solidFill>
              </a:endParaRPr>
            </a:p>
          </p:txBody>
        </p:sp>
      </p:grpSp>
    </p:spTree>
    <p:custDataLst>
      <p:tags r:id="rId1"/>
    </p:custDataLst>
    <p:extLst>
      <p:ext uri="{BB962C8B-B14F-4D97-AF65-F5344CB8AC3E}">
        <p14:creationId xmlns:p14="http://schemas.microsoft.com/office/powerpoint/2010/main" val="3705505410"/>
      </p:ext>
    </p:extLst>
  </p:cSld>
  <p:clrMapOvr>
    <a:masterClrMapping/>
  </p:clrMapOvr>
  <mc:AlternateContent xmlns:mc="http://schemas.openxmlformats.org/markup-compatibility/2006" xmlns:p14="http://schemas.microsoft.com/office/powerpoint/2010/main">
    <mc:Choice Requires="p14">
      <p:transition spd="slow" p14:dur="2000" advTm="520"/>
    </mc:Choice>
    <mc:Fallback xmlns="">
      <p:transition spd="slow" advTm="520"/>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Usos</a:t>
            </a:r>
            <a:r>
              <a:rPr lang="en-US" dirty="0" smtClean="0"/>
              <a:t> da </a:t>
            </a:r>
            <a:r>
              <a:rPr lang="en-US" dirty="0" err="1" smtClean="0"/>
              <a:t>Visualação</a:t>
            </a:r>
            <a:r>
              <a:rPr lang="en-US" dirty="0" smtClean="0"/>
              <a:t> de Dados</a:t>
            </a:r>
            <a:endParaRPr lang="en-US" dirty="0"/>
          </a:p>
        </p:txBody>
      </p:sp>
      <p:grpSp>
        <p:nvGrpSpPr>
          <p:cNvPr id="10" name="Group 9"/>
          <p:cNvGrpSpPr/>
          <p:nvPr/>
        </p:nvGrpSpPr>
        <p:grpSpPr>
          <a:xfrm>
            <a:off x="609769" y="1887945"/>
            <a:ext cx="10972462" cy="923330"/>
            <a:chOff x="-261256" y="5043342"/>
            <a:chExt cx="10972462" cy="923330"/>
          </a:xfrm>
        </p:grpSpPr>
        <p:grpSp>
          <p:nvGrpSpPr>
            <p:cNvPr id="11" name="Group 10"/>
            <p:cNvGrpSpPr/>
            <p:nvPr/>
          </p:nvGrpSpPr>
          <p:grpSpPr>
            <a:xfrm>
              <a:off x="-261256" y="5043342"/>
              <a:ext cx="10972462" cy="923330"/>
              <a:chOff x="-261256" y="5043342"/>
              <a:chExt cx="10972462" cy="923330"/>
            </a:xfrm>
          </p:grpSpPr>
          <p:sp>
            <p:nvSpPr>
              <p:cNvPr id="13" name="TextBox 12"/>
              <p:cNvSpPr txBox="1"/>
              <p:nvPr/>
            </p:nvSpPr>
            <p:spPr>
              <a:xfrm>
                <a:off x="-261256" y="5043342"/>
                <a:ext cx="3306900" cy="923330"/>
              </a:xfrm>
              <a:prstGeom prst="rect">
                <a:avLst/>
              </a:prstGeom>
              <a:noFill/>
            </p:spPr>
            <p:txBody>
              <a:bodyPr wrap="square" rtlCol="0">
                <a:spAutoFit/>
              </a:bodyPr>
              <a:lstStyle/>
              <a:p>
                <a:pPr algn="ctr"/>
                <a:r>
                  <a:rPr lang="en-US" sz="5400" dirty="0" smtClean="0"/>
                  <a:t>Insight</a:t>
                </a:r>
                <a:endParaRPr lang="en-US" sz="5400" dirty="0"/>
              </a:p>
            </p:txBody>
          </p:sp>
          <p:sp>
            <p:nvSpPr>
              <p:cNvPr id="14" name="TextBox 13"/>
              <p:cNvSpPr txBox="1"/>
              <p:nvPr/>
            </p:nvSpPr>
            <p:spPr>
              <a:xfrm>
                <a:off x="7381973" y="5043342"/>
                <a:ext cx="3329233" cy="923330"/>
              </a:xfrm>
              <a:prstGeom prst="rect">
                <a:avLst/>
              </a:prstGeom>
              <a:noFill/>
            </p:spPr>
            <p:txBody>
              <a:bodyPr wrap="square" rtlCol="0">
                <a:spAutoFit/>
              </a:bodyPr>
              <a:lstStyle/>
              <a:p>
                <a:pPr algn="ctr"/>
                <a:r>
                  <a:rPr lang="en-US" sz="5400" dirty="0" smtClean="0"/>
                  <a:t>Insight</a:t>
                </a:r>
                <a:endParaRPr lang="en-US" sz="5400" dirty="0"/>
              </a:p>
            </p:txBody>
          </p:sp>
        </p:grpSp>
        <p:cxnSp>
          <p:nvCxnSpPr>
            <p:cNvPr id="12" name="Straight Arrow Connector 11"/>
            <p:cNvCxnSpPr/>
            <p:nvPr/>
          </p:nvCxnSpPr>
          <p:spPr>
            <a:xfrm>
              <a:off x="3045643" y="5505007"/>
              <a:ext cx="4336330" cy="0"/>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grpSp>
      <p:grpSp>
        <p:nvGrpSpPr>
          <p:cNvPr id="15" name="Group 14"/>
          <p:cNvGrpSpPr/>
          <p:nvPr/>
        </p:nvGrpSpPr>
        <p:grpSpPr>
          <a:xfrm>
            <a:off x="395092" y="3348600"/>
            <a:ext cx="11379481" cy="2980944"/>
            <a:chOff x="838200" y="3735100"/>
            <a:chExt cx="11379481" cy="2980944"/>
          </a:xfrm>
        </p:grpSpPr>
        <p:pic>
          <p:nvPicPr>
            <p:cNvPr id="9218" name="Picture 2" descr="http://visualoop.com/media/2015/03/Diamonds-Were-a-Girls-Best-Friend.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38200" y="3735101"/>
              <a:ext cx="2923492" cy="2978713"/>
            </a:xfrm>
            <a:prstGeom prst="rect">
              <a:avLst/>
            </a:prstGeom>
            <a:noFill/>
            <a:ln>
              <a:solidFill>
                <a:schemeClr val="bg1">
                  <a:lumMod val="85000"/>
                </a:schemeClr>
              </a:solidFill>
            </a:ln>
            <a:extLst>
              <a:ext uri="{909E8E84-426E-40DD-AFC4-6F175D3DCCD1}">
                <a14:hiddenFill xmlns:a14="http://schemas.microsoft.com/office/drawing/2010/main">
                  <a:solidFill>
                    <a:srgbClr val="FFFFFF"/>
                  </a:solidFill>
                </a14:hiddenFill>
              </a:ext>
            </a:extLst>
          </p:spPr>
        </p:pic>
        <p:pic>
          <p:nvPicPr>
            <p:cNvPr id="9220" name="Picture 4" descr="http://cdn2.hubspot.net/hub/183393/file-816054927-png/Blog_Post_Images/baby-boomers-infographic.png?t=1450730339153&amp;width=618&amp;height=50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79259" y="3735100"/>
              <a:ext cx="3633577" cy="2980944"/>
            </a:xfrm>
            <a:prstGeom prst="rect">
              <a:avLst/>
            </a:prstGeom>
            <a:noFill/>
            <a:ln>
              <a:solidFill>
                <a:schemeClr val="bg1">
                  <a:lumMod val="85000"/>
                </a:schemeClr>
              </a:solidFill>
            </a:ln>
            <a:extLst>
              <a:ext uri="{909E8E84-426E-40DD-AFC4-6F175D3DCCD1}">
                <a14:hiddenFill xmlns:a14="http://schemas.microsoft.com/office/drawing/2010/main">
                  <a:solidFill>
                    <a:srgbClr val="FFFFFF"/>
                  </a:solidFill>
                </a14:hiddenFill>
              </a:ext>
            </a:extLst>
          </p:spPr>
        </p:pic>
        <p:pic>
          <p:nvPicPr>
            <p:cNvPr id="9224" name="Picture 8" descr="https://eagereyes.org/media/2010/usefuljunk-monster.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74232" y="3735100"/>
              <a:ext cx="3943449" cy="2978713"/>
            </a:xfrm>
            <a:prstGeom prst="rect">
              <a:avLst/>
            </a:prstGeom>
            <a:noFill/>
            <a:ln>
              <a:solidFill>
                <a:schemeClr val="bg1">
                  <a:lumMod val="85000"/>
                </a:schemeClr>
              </a:solidFill>
            </a:ln>
            <a:extLst>
              <a:ext uri="{909E8E84-426E-40DD-AFC4-6F175D3DCCD1}">
                <a14:hiddenFill xmlns:a14="http://schemas.microsoft.com/office/drawing/2010/main">
                  <a:solidFill>
                    <a:srgbClr val="FFFFFF"/>
                  </a:solidFill>
                </a14:hiddenFill>
              </a:ext>
            </a:extLst>
          </p:spPr>
        </p:pic>
      </p:grpSp>
      <p:sp>
        <p:nvSpPr>
          <p:cNvPr id="3" name="TextBox 2"/>
          <p:cNvSpPr txBox="1"/>
          <p:nvPr/>
        </p:nvSpPr>
        <p:spPr>
          <a:xfrm>
            <a:off x="4157221" y="1690688"/>
            <a:ext cx="3487917" cy="584775"/>
          </a:xfrm>
          <a:prstGeom prst="rect">
            <a:avLst/>
          </a:prstGeom>
          <a:noFill/>
        </p:spPr>
        <p:txBody>
          <a:bodyPr wrap="square" rtlCol="0">
            <a:spAutoFit/>
          </a:bodyPr>
          <a:lstStyle/>
          <a:p>
            <a:pPr algn="ctr"/>
            <a:r>
              <a:rPr lang="pt-BR" sz="3200" dirty="0" smtClean="0">
                <a:solidFill>
                  <a:srgbClr val="FF0000"/>
                </a:solidFill>
              </a:rPr>
              <a:t>Comunicação</a:t>
            </a:r>
            <a:endParaRPr lang="en-US" dirty="0">
              <a:solidFill>
                <a:srgbClr val="FF0000"/>
              </a:solidFill>
            </a:endParaRPr>
          </a:p>
        </p:txBody>
      </p:sp>
    </p:spTree>
    <p:custDataLst>
      <p:tags r:id="rId1"/>
    </p:custDataLst>
    <p:extLst>
      <p:ext uri="{BB962C8B-B14F-4D97-AF65-F5344CB8AC3E}">
        <p14:creationId xmlns:p14="http://schemas.microsoft.com/office/powerpoint/2010/main" val="2427970788"/>
      </p:ext>
    </p:extLst>
  </p:cSld>
  <p:clrMapOvr>
    <a:masterClrMapping/>
  </p:clrMapOvr>
  <mc:AlternateContent xmlns:mc="http://schemas.openxmlformats.org/markup-compatibility/2006" xmlns:p14="http://schemas.microsoft.com/office/powerpoint/2010/main">
    <mc:Choice Requires="p14">
      <p:transition spd="slow" p14:dur="2000" advTm="520"/>
    </mc:Choice>
    <mc:Fallback xmlns="">
      <p:transition spd="slow" advTm="52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Usos</a:t>
            </a:r>
            <a:r>
              <a:rPr lang="en-US" dirty="0" smtClean="0"/>
              <a:t> da </a:t>
            </a:r>
            <a:r>
              <a:rPr lang="en-US" dirty="0" err="1" smtClean="0"/>
              <a:t>Visualação</a:t>
            </a:r>
            <a:r>
              <a:rPr lang="en-US" dirty="0" smtClean="0"/>
              <a:t> de Dados</a:t>
            </a:r>
            <a:endParaRPr lang="en-US" dirty="0"/>
          </a:p>
        </p:txBody>
      </p:sp>
      <p:grpSp>
        <p:nvGrpSpPr>
          <p:cNvPr id="10" name="Group 9"/>
          <p:cNvGrpSpPr/>
          <p:nvPr/>
        </p:nvGrpSpPr>
        <p:grpSpPr>
          <a:xfrm>
            <a:off x="609769" y="1887945"/>
            <a:ext cx="10972462" cy="923330"/>
            <a:chOff x="-261256" y="5043342"/>
            <a:chExt cx="10972462" cy="923330"/>
          </a:xfrm>
        </p:grpSpPr>
        <p:grpSp>
          <p:nvGrpSpPr>
            <p:cNvPr id="11" name="Group 10"/>
            <p:cNvGrpSpPr/>
            <p:nvPr/>
          </p:nvGrpSpPr>
          <p:grpSpPr>
            <a:xfrm>
              <a:off x="-261256" y="5043342"/>
              <a:ext cx="10972462" cy="923330"/>
              <a:chOff x="-261256" y="5043342"/>
              <a:chExt cx="10972462" cy="923330"/>
            </a:xfrm>
          </p:grpSpPr>
          <p:sp>
            <p:nvSpPr>
              <p:cNvPr id="13" name="TextBox 12"/>
              <p:cNvSpPr txBox="1"/>
              <p:nvPr/>
            </p:nvSpPr>
            <p:spPr>
              <a:xfrm>
                <a:off x="-261256" y="5043342"/>
                <a:ext cx="3306900" cy="923330"/>
              </a:xfrm>
              <a:prstGeom prst="rect">
                <a:avLst/>
              </a:prstGeom>
              <a:noFill/>
            </p:spPr>
            <p:txBody>
              <a:bodyPr wrap="square" rtlCol="0">
                <a:spAutoFit/>
              </a:bodyPr>
              <a:lstStyle/>
              <a:p>
                <a:pPr algn="ctr"/>
                <a:r>
                  <a:rPr lang="en-US" sz="5400" dirty="0" smtClean="0"/>
                  <a:t>Data</a:t>
                </a:r>
                <a:endParaRPr lang="en-US" sz="5400" dirty="0"/>
              </a:p>
            </p:txBody>
          </p:sp>
          <p:sp>
            <p:nvSpPr>
              <p:cNvPr id="14" name="TextBox 13"/>
              <p:cNvSpPr txBox="1"/>
              <p:nvPr/>
            </p:nvSpPr>
            <p:spPr>
              <a:xfrm>
                <a:off x="7381973" y="5043342"/>
                <a:ext cx="3329233" cy="923330"/>
              </a:xfrm>
              <a:prstGeom prst="rect">
                <a:avLst/>
              </a:prstGeom>
              <a:noFill/>
            </p:spPr>
            <p:txBody>
              <a:bodyPr wrap="square" rtlCol="0">
                <a:spAutoFit/>
              </a:bodyPr>
              <a:lstStyle/>
              <a:p>
                <a:pPr algn="ctr"/>
                <a:r>
                  <a:rPr lang="en-US" sz="5400" dirty="0" smtClean="0"/>
                  <a:t>Insight</a:t>
                </a:r>
                <a:endParaRPr lang="en-US" sz="5400" dirty="0"/>
              </a:p>
            </p:txBody>
          </p:sp>
        </p:grpSp>
        <p:cxnSp>
          <p:nvCxnSpPr>
            <p:cNvPr id="12" name="Straight Arrow Connector 11"/>
            <p:cNvCxnSpPr/>
            <p:nvPr/>
          </p:nvCxnSpPr>
          <p:spPr>
            <a:xfrm>
              <a:off x="3045643" y="5505007"/>
              <a:ext cx="4336330" cy="0"/>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grpSp>
      <p:sp>
        <p:nvSpPr>
          <p:cNvPr id="3" name="TextBox 2"/>
          <p:cNvSpPr txBox="1"/>
          <p:nvPr/>
        </p:nvSpPr>
        <p:spPr>
          <a:xfrm>
            <a:off x="4157221" y="1690688"/>
            <a:ext cx="3487917" cy="861774"/>
          </a:xfrm>
          <a:prstGeom prst="rect">
            <a:avLst/>
          </a:prstGeom>
          <a:noFill/>
        </p:spPr>
        <p:txBody>
          <a:bodyPr wrap="square" rtlCol="0">
            <a:spAutoFit/>
          </a:bodyPr>
          <a:lstStyle/>
          <a:p>
            <a:pPr algn="ctr"/>
            <a:r>
              <a:rPr lang="pt-BR" sz="3200" dirty="0">
                <a:solidFill>
                  <a:srgbClr val="FF0000"/>
                </a:solidFill>
              </a:rPr>
              <a:t>Exploração/Análise</a:t>
            </a:r>
            <a:endParaRPr lang="en-US" sz="3200" dirty="0">
              <a:solidFill>
                <a:srgbClr val="FF0000"/>
              </a:solidFill>
            </a:endParaRPr>
          </a:p>
          <a:p>
            <a:pPr algn="ctr"/>
            <a:endParaRPr lang="en-US" dirty="0">
              <a:solidFill>
                <a:srgbClr val="FF0000"/>
              </a:solidFill>
            </a:endParaRPr>
          </a:p>
        </p:txBody>
      </p:sp>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9769" y="3298918"/>
            <a:ext cx="3192442" cy="3199306"/>
          </a:xfrm>
          <a:prstGeom prst="rect">
            <a:avLst/>
          </a:prstGeom>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299742" y="3298918"/>
            <a:ext cx="3202874" cy="3199306"/>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16763" y="3243809"/>
            <a:ext cx="3275305" cy="3309524"/>
          </a:xfrm>
          <a:prstGeom prst="rect">
            <a:avLst/>
          </a:prstGeom>
        </p:spPr>
      </p:pic>
      <p:sp>
        <p:nvSpPr>
          <p:cNvPr id="18" name="TextBox 17"/>
          <p:cNvSpPr txBox="1"/>
          <p:nvPr/>
        </p:nvSpPr>
        <p:spPr>
          <a:xfrm>
            <a:off x="1842995" y="3411299"/>
            <a:ext cx="8483675" cy="1938992"/>
          </a:xfrm>
          <a:prstGeom prst="rect">
            <a:avLst/>
          </a:prstGeom>
          <a:solidFill>
            <a:schemeClr val="bg1"/>
          </a:solidFill>
          <a:ln w="57150">
            <a:solidFill>
              <a:srgbClr val="FF0000"/>
            </a:solidFill>
          </a:ln>
        </p:spPr>
        <p:txBody>
          <a:bodyPr wrap="square" rtlCol="0">
            <a:spAutoFit/>
          </a:bodyPr>
          <a:lstStyle/>
          <a:p>
            <a:pPr algn="ctr"/>
            <a:r>
              <a:rPr lang="en-US" sz="4000" i="1" dirty="0" err="1" smtClean="0"/>
              <a:t>Foco</a:t>
            </a:r>
            <a:r>
              <a:rPr lang="en-US" sz="4000" i="1" dirty="0" smtClean="0"/>
              <a:t> do </a:t>
            </a:r>
            <a:r>
              <a:rPr lang="en-US" sz="4000" i="1" dirty="0" err="1" smtClean="0"/>
              <a:t>curso</a:t>
            </a:r>
            <a:r>
              <a:rPr lang="en-US" sz="4000" i="1" dirty="0" smtClean="0"/>
              <a:t>:</a:t>
            </a:r>
            <a:br>
              <a:rPr lang="en-US" sz="4000" i="1" dirty="0" smtClean="0"/>
            </a:br>
            <a:r>
              <a:rPr lang="en-US" sz="4000" i="1" dirty="0" err="1" smtClean="0"/>
              <a:t>Sistemas</a:t>
            </a:r>
            <a:r>
              <a:rPr lang="en-US" sz="4000" i="1" dirty="0" smtClean="0"/>
              <a:t> de </a:t>
            </a:r>
            <a:r>
              <a:rPr lang="en-US" sz="4000" i="1" dirty="0" err="1" smtClean="0"/>
              <a:t>visualização</a:t>
            </a:r>
            <a:r>
              <a:rPr lang="en-US" sz="4000" i="1" dirty="0" smtClean="0"/>
              <a:t> para </a:t>
            </a:r>
            <a:r>
              <a:rPr lang="en-US" sz="4000" i="1" dirty="0" err="1" smtClean="0"/>
              <a:t>exploração</a:t>
            </a:r>
            <a:r>
              <a:rPr lang="en-US" sz="4000" i="1" dirty="0" smtClean="0"/>
              <a:t> </a:t>
            </a:r>
            <a:r>
              <a:rPr lang="en-US" sz="4000" i="1" dirty="0" err="1" smtClean="0"/>
              <a:t>interativa</a:t>
            </a:r>
            <a:r>
              <a:rPr lang="en-US" sz="4000" i="1" dirty="0" smtClean="0"/>
              <a:t> de dados</a:t>
            </a:r>
            <a:endParaRPr lang="en-US" sz="4000" i="1" dirty="0"/>
          </a:p>
        </p:txBody>
      </p:sp>
    </p:spTree>
    <p:custDataLst>
      <p:tags r:id="rId1"/>
    </p:custDataLst>
    <p:extLst>
      <p:ext uri="{BB962C8B-B14F-4D97-AF65-F5344CB8AC3E}">
        <p14:creationId xmlns:p14="http://schemas.microsoft.com/office/powerpoint/2010/main" val="3491968430"/>
      </p:ext>
    </p:extLst>
  </p:cSld>
  <p:clrMapOvr>
    <a:masterClrMapping/>
  </p:clrMapOvr>
  <mc:AlternateContent xmlns:mc="http://schemas.openxmlformats.org/markup-compatibility/2006" xmlns:p14="http://schemas.microsoft.com/office/powerpoint/2010/main">
    <mc:Choice Requires="p14">
      <p:transition spd="slow" p14:dur="2000" advTm="520"/>
    </mc:Choice>
    <mc:Fallback xmlns="">
      <p:transition spd="slow" advTm="52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t-BR" dirty="0" smtClean="0"/>
              <a:t>Por que Aprender </a:t>
            </a:r>
            <a:br>
              <a:rPr lang="pt-BR" dirty="0" smtClean="0"/>
            </a:br>
            <a:r>
              <a:rPr lang="pt-BR" dirty="0" smtClean="0"/>
              <a:t>Visualização de Dados?</a:t>
            </a:r>
            <a:endParaRPr lang="en-US" dirty="0"/>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182501565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 y="48361"/>
            <a:ext cx="12028714" cy="6809639"/>
          </a:xfrm>
        </p:spPr>
      </p:pic>
      <p:sp>
        <p:nvSpPr>
          <p:cNvPr id="6" name="Title 5"/>
          <p:cNvSpPr>
            <a:spLocks noGrp="1"/>
          </p:cNvSpPr>
          <p:nvPr>
            <p:ph type="title"/>
          </p:nvPr>
        </p:nvSpPr>
        <p:spPr/>
        <p:txBody>
          <a:bodyPr/>
          <a:lstStyle/>
          <a:p>
            <a:endParaRPr lang="en-US" dirty="0"/>
          </a:p>
        </p:txBody>
      </p:sp>
    </p:spTree>
    <p:extLst>
      <p:ext uri="{BB962C8B-B14F-4D97-AF65-F5344CB8AC3E}">
        <p14:creationId xmlns:p14="http://schemas.microsoft.com/office/powerpoint/2010/main" val="2655581067"/>
      </p:ext>
    </p:extLst>
  </p:cSld>
  <p:clrMapOvr>
    <a:masterClrMapping/>
  </p:clrMapOvr>
  <mc:AlternateContent xmlns:mc="http://schemas.openxmlformats.org/markup-compatibility/2006" xmlns:p14="http://schemas.microsoft.com/office/powerpoint/2010/main">
    <mc:Choice Requires="p14">
      <p:transition spd="slow" p14:dur="2000" advTm="800"/>
    </mc:Choice>
    <mc:Fallback xmlns="">
      <p:transition spd="slow" advTm="800"/>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t-BR" dirty="0" smtClean="0"/>
              <a:t>Who am I?</a:t>
            </a:r>
            <a:endParaRPr lang="en-US" dirty="0"/>
          </a:p>
        </p:txBody>
      </p:sp>
      <p:sp>
        <p:nvSpPr>
          <p:cNvPr id="7" name="Text Placeholder 6"/>
          <p:cNvSpPr>
            <a:spLocks noGrp="1"/>
          </p:cNvSpPr>
          <p:nvPr>
            <p:ph type="body" idx="1"/>
          </p:nvPr>
        </p:nvSpPr>
        <p:spPr/>
        <p:txBody>
          <a:bodyPr/>
          <a:lstStyle/>
          <a:p>
            <a:r>
              <a:rPr lang="pt-BR" dirty="0" smtClean="0"/>
              <a:t> Professor adjunto do CIn-UFPE</a:t>
            </a:r>
          </a:p>
          <a:p>
            <a:r>
              <a:rPr lang="pt-BR" dirty="0" smtClean="0"/>
              <a:t>Formação </a:t>
            </a:r>
          </a:p>
          <a:p>
            <a:pPr lvl="1"/>
            <a:r>
              <a:rPr lang="pt-BR" dirty="0" smtClean="0"/>
              <a:t>Bacharel </a:t>
            </a:r>
            <a:r>
              <a:rPr lang="pt-BR" dirty="0"/>
              <a:t>em Ciência da Computação pela UFPE</a:t>
            </a:r>
          </a:p>
          <a:p>
            <a:pPr lvl="1"/>
            <a:r>
              <a:rPr lang="pt-BR" dirty="0" smtClean="0"/>
              <a:t>Mestre </a:t>
            </a:r>
            <a:r>
              <a:rPr lang="pt-BR" dirty="0"/>
              <a:t>em Matemática pela </a:t>
            </a:r>
            <a:r>
              <a:rPr lang="pt-BR" dirty="0" smtClean="0"/>
              <a:t>UFPE</a:t>
            </a:r>
          </a:p>
          <a:p>
            <a:pPr lvl="1"/>
            <a:r>
              <a:rPr lang="pt-BR" dirty="0" smtClean="0"/>
              <a:t>PhD in Computer Science pela New York University </a:t>
            </a:r>
            <a:br>
              <a:rPr lang="pt-BR" dirty="0" smtClean="0"/>
            </a:br>
            <a:r>
              <a:rPr lang="pt-BR" dirty="0" smtClean="0"/>
              <a:t>com ênfase em Visualização de dados</a:t>
            </a:r>
          </a:p>
          <a:p>
            <a:pPr lvl="1"/>
            <a:r>
              <a:rPr lang="pt-BR" dirty="0" smtClean="0"/>
              <a:t>Pós-doutorado na University of Arizona</a:t>
            </a:r>
          </a:p>
          <a:p>
            <a:r>
              <a:rPr lang="pt-BR" dirty="0" smtClean="0"/>
              <a:t>Contato</a:t>
            </a:r>
          </a:p>
          <a:p>
            <a:pPr lvl="1"/>
            <a:r>
              <a:rPr lang="pt-BR" dirty="0" smtClean="0"/>
              <a:t>nivan@cin.ufpe.br</a:t>
            </a:r>
            <a:endParaRPr lang="en-US" dirty="0"/>
          </a:p>
        </p:txBody>
      </p:sp>
      <p:pic>
        <p:nvPicPr>
          <p:cNvPr id="8" name="Picture 7"/>
          <p:cNvPicPr>
            <a:picLocks noChangeAspect="1"/>
          </p:cNvPicPr>
          <p:nvPr/>
        </p:nvPicPr>
        <p:blipFill>
          <a:blip r:embed="rId2"/>
          <a:stretch>
            <a:fillRect/>
          </a:stretch>
        </p:blipFill>
        <p:spPr>
          <a:xfrm>
            <a:off x="9229898" y="342899"/>
            <a:ext cx="2743200" cy="2695575"/>
          </a:xfrm>
          <a:prstGeom prst="rect">
            <a:avLst/>
          </a:prstGeom>
        </p:spPr>
      </p:pic>
    </p:spTree>
    <p:extLst>
      <p:ext uri="{BB962C8B-B14F-4D97-AF65-F5344CB8AC3E}">
        <p14:creationId xmlns:p14="http://schemas.microsoft.com/office/powerpoint/2010/main" val="126662801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Análise</a:t>
            </a:r>
            <a:r>
              <a:rPr lang="en-US" dirty="0" smtClean="0"/>
              <a:t> de Dados</a:t>
            </a:r>
            <a:endParaRPr lang="en-US" dirty="0"/>
          </a:p>
        </p:txBody>
      </p:sp>
      <p:grpSp>
        <p:nvGrpSpPr>
          <p:cNvPr id="28" name="Group 27"/>
          <p:cNvGrpSpPr/>
          <p:nvPr/>
        </p:nvGrpSpPr>
        <p:grpSpPr>
          <a:xfrm>
            <a:off x="1028700" y="5043342"/>
            <a:ext cx="9682506" cy="923330"/>
            <a:chOff x="1480794" y="5043342"/>
            <a:chExt cx="9230412" cy="923330"/>
          </a:xfrm>
        </p:grpSpPr>
        <p:sp>
          <p:nvSpPr>
            <p:cNvPr id="7" name="TextBox 6"/>
            <p:cNvSpPr txBox="1"/>
            <p:nvPr/>
          </p:nvSpPr>
          <p:spPr>
            <a:xfrm>
              <a:off x="1480794" y="5043342"/>
              <a:ext cx="1939994" cy="923330"/>
            </a:xfrm>
            <a:prstGeom prst="rect">
              <a:avLst/>
            </a:prstGeom>
            <a:noFill/>
          </p:spPr>
          <p:txBody>
            <a:bodyPr wrap="square" rtlCol="0">
              <a:spAutoFit/>
            </a:bodyPr>
            <a:lstStyle/>
            <a:p>
              <a:r>
                <a:rPr lang="en-US" sz="5400" dirty="0" smtClean="0"/>
                <a:t>Data</a:t>
              </a:r>
              <a:endParaRPr lang="en-US" sz="5400" dirty="0"/>
            </a:p>
          </p:txBody>
        </p:sp>
        <p:sp>
          <p:nvSpPr>
            <p:cNvPr id="8" name="TextBox 7"/>
            <p:cNvSpPr txBox="1"/>
            <p:nvPr/>
          </p:nvSpPr>
          <p:spPr>
            <a:xfrm>
              <a:off x="7381973" y="5043342"/>
              <a:ext cx="3329233" cy="923330"/>
            </a:xfrm>
            <a:prstGeom prst="rect">
              <a:avLst/>
            </a:prstGeom>
            <a:noFill/>
          </p:spPr>
          <p:txBody>
            <a:bodyPr wrap="square" rtlCol="0">
              <a:spAutoFit/>
            </a:bodyPr>
            <a:lstStyle/>
            <a:p>
              <a:pPr algn="ctr"/>
              <a:r>
                <a:rPr lang="en-US" sz="5400" dirty="0" smtClean="0"/>
                <a:t>Insight</a:t>
              </a:r>
              <a:endParaRPr lang="en-US" sz="5400" dirty="0"/>
            </a:p>
          </p:txBody>
        </p:sp>
      </p:grpSp>
      <p:grpSp>
        <p:nvGrpSpPr>
          <p:cNvPr id="24" name="Group 23"/>
          <p:cNvGrpSpPr/>
          <p:nvPr/>
        </p:nvGrpSpPr>
        <p:grpSpPr>
          <a:xfrm>
            <a:off x="3063712" y="4656923"/>
            <a:ext cx="4299406" cy="1746341"/>
            <a:chOff x="3063712" y="4656923"/>
            <a:chExt cx="4299406" cy="1746341"/>
          </a:xfrm>
        </p:grpSpPr>
        <p:sp>
          <p:nvSpPr>
            <p:cNvPr id="13" name="Freeform 12"/>
            <p:cNvSpPr/>
            <p:nvPr/>
          </p:nvSpPr>
          <p:spPr>
            <a:xfrm>
              <a:off x="3063712" y="4656923"/>
              <a:ext cx="4166646" cy="1746341"/>
            </a:xfrm>
            <a:custGeom>
              <a:avLst/>
              <a:gdLst>
                <a:gd name="connsiteX0" fmla="*/ 0 w 3789576"/>
                <a:gd name="connsiteY0" fmla="*/ 838904 h 1746341"/>
                <a:gd name="connsiteX1" fmla="*/ 490194 w 3789576"/>
                <a:gd name="connsiteY1" fmla="*/ 28199 h 1746341"/>
                <a:gd name="connsiteX2" fmla="*/ 725864 w 3789576"/>
                <a:gd name="connsiteY2" fmla="*/ 1743877 h 1746341"/>
                <a:gd name="connsiteX3" fmla="*/ 1225485 w 3789576"/>
                <a:gd name="connsiteY3" fmla="*/ 433551 h 1746341"/>
                <a:gd name="connsiteX4" fmla="*/ 1527143 w 3789576"/>
                <a:gd name="connsiteY4" fmla="*/ 1536487 h 1746341"/>
                <a:gd name="connsiteX5" fmla="*/ 2205873 w 3789576"/>
                <a:gd name="connsiteY5" fmla="*/ 65906 h 1746341"/>
                <a:gd name="connsiteX6" fmla="*/ 2573518 w 3789576"/>
                <a:gd name="connsiteY6" fmla="*/ 1347951 h 1746341"/>
                <a:gd name="connsiteX7" fmla="*/ 3214541 w 3789576"/>
                <a:gd name="connsiteY7" fmla="*/ 527819 h 1746341"/>
                <a:gd name="connsiteX8" fmla="*/ 3610466 w 3789576"/>
                <a:gd name="connsiteY8" fmla="*/ 1574195 h 1746341"/>
                <a:gd name="connsiteX9" fmla="*/ 3789576 w 3789576"/>
                <a:gd name="connsiteY9" fmla="*/ 980306 h 1746341"/>
                <a:gd name="connsiteX0" fmla="*/ 0 w 3789576"/>
                <a:gd name="connsiteY0" fmla="*/ 838904 h 1746341"/>
                <a:gd name="connsiteX1" fmla="*/ 490194 w 3789576"/>
                <a:gd name="connsiteY1" fmla="*/ 28199 h 1746341"/>
                <a:gd name="connsiteX2" fmla="*/ 725864 w 3789576"/>
                <a:gd name="connsiteY2" fmla="*/ 1743877 h 1746341"/>
                <a:gd name="connsiteX3" fmla="*/ 1225485 w 3789576"/>
                <a:gd name="connsiteY3" fmla="*/ 433551 h 1746341"/>
                <a:gd name="connsiteX4" fmla="*/ 1527143 w 3789576"/>
                <a:gd name="connsiteY4" fmla="*/ 1536487 h 1746341"/>
                <a:gd name="connsiteX5" fmla="*/ 2205873 w 3789576"/>
                <a:gd name="connsiteY5" fmla="*/ 65906 h 1746341"/>
                <a:gd name="connsiteX6" fmla="*/ 2573518 w 3789576"/>
                <a:gd name="connsiteY6" fmla="*/ 1347951 h 1746341"/>
                <a:gd name="connsiteX7" fmla="*/ 3214541 w 3789576"/>
                <a:gd name="connsiteY7" fmla="*/ 527819 h 1746341"/>
                <a:gd name="connsiteX8" fmla="*/ 3610466 w 3789576"/>
                <a:gd name="connsiteY8" fmla="*/ 1574195 h 1746341"/>
                <a:gd name="connsiteX9" fmla="*/ 3789576 w 3789576"/>
                <a:gd name="connsiteY9" fmla="*/ 857758 h 1746341"/>
                <a:gd name="connsiteX0" fmla="*/ 0 w 3789576"/>
                <a:gd name="connsiteY0" fmla="*/ 838904 h 1746341"/>
                <a:gd name="connsiteX1" fmla="*/ 490194 w 3789576"/>
                <a:gd name="connsiteY1" fmla="*/ 28199 h 1746341"/>
                <a:gd name="connsiteX2" fmla="*/ 725864 w 3789576"/>
                <a:gd name="connsiteY2" fmla="*/ 1743877 h 1746341"/>
                <a:gd name="connsiteX3" fmla="*/ 1225485 w 3789576"/>
                <a:gd name="connsiteY3" fmla="*/ 433551 h 1746341"/>
                <a:gd name="connsiteX4" fmla="*/ 1527143 w 3789576"/>
                <a:gd name="connsiteY4" fmla="*/ 1536487 h 1746341"/>
                <a:gd name="connsiteX5" fmla="*/ 2205873 w 3789576"/>
                <a:gd name="connsiteY5" fmla="*/ 65906 h 1746341"/>
                <a:gd name="connsiteX6" fmla="*/ 2573518 w 3789576"/>
                <a:gd name="connsiteY6" fmla="*/ 1347951 h 1746341"/>
                <a:gd name="connsiteX7" fmla="*/ 3214541 w 3789576"/>
                <a:gd name="connsiteY7" fmla="*/ 527819 h 1746341"/>
                <a:gd name="connsiteX8" fmla="*/ 3610466 w 3789576"/>
                <a:gd name="connsiteY8" fmla="*/ 1574195 h 1746341"/>
                <a:gd name="connsiteX9" fmla="*/ 3789576 w 3789576"/>
                <a:gd name="connsiteY9" fmla="*/ 857758 h 1746341"/>
                <a:gd name="connsiteX0" fmla="*/ 0 w 3865367"/>
                <a:gd name="connsiteY0" fmla="*/ 838904 h 1746341"/>
                <a:gd name="connsiteX1" fmla="*/ 490194 w 3865367"/>
                <a:gd name="connsiteY1" fmla="*/ 28199 h 1746341"/>
                <a:gd name="connsiteX2" fmla="*/ 725864 w 3865367"/>
                <a:gd name="connsiteY2" fmla="*/ 1743877 h 1746341"/>
                <a:gd name="connsiteX3" fmla="*/ 1225485 w 3865367"/>
                <a:gd name="connsiteY3" fmla="*/ 433551 h 1746341"/>
                <a:gd name="connsiteX4" fmla="*/ 1527143 w 3865367"/>
                <a:gd name="connsiteY4" fmla="*/ 1536487 h 1746341"/>
                <a:gd name="connsiteX5" fmla="*/ 2205873 w 3865367"/>
                <a:gd name="connsiteY5" fmla="*/ 65906 h 1746341"/>
                <a:gd name="connsiteX6" fmla="*/ 2573518 w 3865367"/>
                <a:gd name="connsiteY6" fmla="*/ 1347951 h 1746341"/>
                <a:gd name="connsiteX7" fmla="*/ 3214541 w 3865367"/>
                <a:gd name="connsiteY7" fmla="*/ 527819 h 1746341"/>
                <a:gd name="connsiteX8" fmla="*/ 3610466 w 3865367"/>
                <a:gd name="connsiteY8" fmla="*/ 1574195 h 1746341"/>
                <a:gd name="connsiteX9" fmla="*/ 3865367 w 3865367"/>
                <a:gd name="connsiteY9" fmla="*/ 895465 h 1746341"/>
                <a:gd name="connsiteX0" fmla="*/ 0 w 3814839"/>
                <a:gd name="connsiteY0" fmla="*/ 838904 h 1746341"/>
                <a:gd name="connsiteX1" fmla="*/ 490194 w 3814839"/>
                <a:gd name="connsiteY1" fmla="*/ 28199 h 1746341"/>
                <a:gd name="connsiteX2" fmla="*/ 725864 w 3814839"/>
                <a:gd name="connsiteY2" fmla="*/ 1743877 h 1746341"/>
                <a:gd name="connsiteX3" fmla="*/ 1225485 w 3814839"/>
                <a:gd name="connsiteY3" fmla="*/ 433551 h 1746341"/>
                <a:gd name="connsiteX4" fmla="*/ 1527143 w 3814839"/>
                <a:gd name="connsiteY4" fmla="*/ 1536487 h 1746341"/>
                <a:gd name="connsiteX5" fmla="*/ 2205873 w 3814839"/>
                <a:gd name="connsiteY5" fmla="*/ 65906 h 1746341"/>
                <a:gd name="connsiteX6" fmla="*/ 2573518 w 3814839"/>
                <a:gd name="connsiteY6" fmla="*/ 1347951 h 1746341"/>
                <a:gd name="connsiteX7" fmla="*/ 3214541 w 3814839"/>
                <a:gd name="connsiteY7" fmla="*/ 527819 h 1746341"/>
                <a:gd name="connsiteX8" fmla="*/ 3610466 w 3814839"/>
                <a:gd name="connsiteY8" fmla="*/ 1574195 h 1746341"/>
                <a:gd name="connsiteX9" fmla="*/ 3814839 w 3814839"/>
                <a:gd name="connsiteY9" fmla="*/ 933173 h 1746341"/>
                <a:gd name="connsiteX0" fmla="*/ 0 w 3921547"/>
                <a:gd name="connsiteY0" fmla="*/ 838904 h 1746341"/>
                <a:gd name="connsiteX1" fmla="*/ 490194 w 3921547"/>
                <a:gd name="connsiteY1" fmla="*/ 28199 h 1746341"/>
                <a:gd name="connsiteX2" fmla="*/ 725864 w 3921547"/>
                <a:gd name="connsiteY2" fmla="*/ 1743877 h 1746341"/>
                <a:gd name="connsiteX3" fmla="*/ 1225485 w 3921547"/>
                <a:gd name="connsiteY3" fmla="*/ 433551 h 1746341"/>
                <a:gd name="connsiteX4" fmla="*/ 1527143 w 3921547"/>
                <a:gd name="connsiteY4" fmla="*/ 1536487 h 1746341"/>
                <a:gd name="connsiteX5" fmla="*/ 2205873 w 3921547"/>
                <a:gd name="connsiteY5" fmla="*/ 65906 h 1746341"/>
                <a:gd name="connsiteX6" fmla="*/ 2573518 w 3921547"/>
                <a:gd name="connsiteY6" fmla="*/ 1347951 h 1746341"/>
                <a:gd name="connsiteX7" fmla="*/ 3214541 w 3921547"/>
                <a:gd name="connsiteY7" fmla="*/ 527819 h 1746341"/>
                <a:gd name="connsiteX8" fmla="*/ 3610466 w 3921547"/>
                <a:gd name="connsiteY8" fmla="*/ 1574195 h 1746341"/>
                <a:gd name="connsiteX9" fmla="*/ 3921547 w 3921547"/>
                <a:gd name="connsiteY9" fmla="*/ 904892 h 1746341"/>
                <a:gd name="connsiteX0" fmla="*/ 0 w 3903762"/>
                <a:gd name="connsiteY0" fmla="*/ 838904 h 1746341"/>
                <a:gd name="connsiteX1" fmla="*/ 490194 w 3903762"/>
                <a:gd name="connsiteY1" fmla="*/ 28199 h 1746341"/>
                <a:gd name="connsiteX2" fmla="*/ 725864 w 3903762"/>
                <a:gd name="connsiteY2" fmla="*/ 1743877 h 1746341"/>
                <a:gd name="connsiteX3" fmla="*/ 1225485 w 3903762"/>
                <a:gd name="connsiteY3" fmla="*/ 433551 h 1746341"/>
                <a:gd name="connsiteX4" fmla="*/ 1527143 w 3903762"/>
                <a:gd name="connsiteY4" fmla="*/ 1536487 h 1746341"/>
                <a:gd name="connsiteX5" fmla="*/ 2205873 w 3903762"/>
                <a:gd name="connsiteY5" fmla="*/ 65906 h 1746341"/>
                <a:gd name="connsiteX6" fmla="*/ 2573518 w 3903762"/>
                <a:gd name="connsiteY6" fmla="*/ 1347951 h 1746341"/>
                <a:gd name="connsiteX7" fmla="*/ 3214541 w 3903762"/>
                <a:gd name="connsiteY7" fmla="*/ 527819 h 1746341"/>
                <a:gd name="connsiteX8" fmla="*/ 3610466 w 3903762"/>
                <a:gd name="connsiteY8" fmla="*/ 1574195 h 1746341"/>
                <a:gd name="connsiteX9" fmla="*/ 3903762 w 3903762"/>
                <a:gd name="connsiteY9" fmla="*/ 848331 h 1746341"/>
                <a:gd name="connsiteX0" fmla="*/ 0 w 3930439"/>
                <a:gd name="connsiteY0" fmla="*/ 838904 h 1746341"/>
                <a:gd name="connsiteX1" fmla="*/ 490194 w 3930439"/>
                <a:gd name="connsiteY1" fmla="*/ 28199 h 1746341"/>
                <a:gd name="connsiteX2" fmla="*/ 725864 w 3930439"/>
                <a:gd name="connsiteY2" fmla="*/ 1743877 h 1746341"/>
                <a:gd name="connsiteX3" fmla="*/ 1225485 w 3930439"/>
                <a:gd name="connsiteY3" fmla="*/ 433551 h 1746341"/>
                <a:gd name="connsiteX4" fmla="*/ 1527143 w 3930439"/>
                <a:gd name="connsiteY4" fmla="*/ 1536487 h 1746341"/>
                <a:gd name="connsiteX5" fmla="*/ 2205873 w 3930439"/>
                <a:gd name="connsiteY5" fmla="*/ 65906 h 1746341"/>
                <a:gd name="connsiteX6" fmla="*/ 2573518 w 3930439"/>
                <a:gd name="connsiteY6" fmla="*/ 1347951 h 1746341"/>
                <a:gd name="connsiteX7" fmla="*/ 3214541 w 3930439"/>
                <a:gd name="connsiteY7" fmla="*/ 527819 h 1746341"/>
                <a:gd name="connsiteX8" fmla="*/ 3610466 w 3930439"/>
                <a:gd name="connsiteY8" fmla="*/ 1574195 h 1746341"/>
                <a:gd name="connsiteX9" fmla="*/ 3930439 w 3930439"/>
                <a:gd name="connsiteY9" fmla="*/ 848331 h 1746341"/>
                <a:gd name="connsiteX0" fmla="*/ 0 w 3930439"/>
                <a:gd name="connsiteY0" fmla="*/ 838904 h 1746341"/>
                <a:gd name="connsiteX1" fmla="*/ 490194 w 3930439"/>
                <a:gd name="connsiteY1" fmla="*/ 28199 h 1746341"/>
                <a:gd name="connsiteX2" fmla="*/ 725864 w 3930439"/>
                <a:gd name="connsiteY2" fmla="*/ 1743877 h 1746341"/>
                <a:gd name="connsiteX3" fmla="*/ 1225485 w 3930439"/>
                <a:gd name="connsiteY3" fmla="*/ 433551 h 1746341"/>
                <a:gd name="connsiteX4" fmla="*/ 1527143 w 3930439"/>
                <a:gd name="connsiteY4" fmla="*/ 1536487 h 1746341"/>
                <a:gd name="connsiteX5" fmla="*/ 2205873 w 3930439"/>
                <a:gd name="connsiteY5" fmla="*/ 65906 h 1746341"/>
                <a:gd name="connsiteX6" fmla="*/ 2573518 w 3930439"/>
                <a:gd name="connsiteY6" fmla="*/ 1347951 h 1746341"/>
                <a:gd name="connsiteX7" fmla="*/ 3214541 w 3930439"/>
                <a:gd name="connsiteY7" fmla="*/ 527819 h 1746341"/>
                <a:gd name="connsiteX8" fmla="*/ 3610466 w 3930439"/>
                <a:gd name="connsiteY8" fmla="*/ 1574195 h 1746341"/>
                <a:gd name="connsiteX9" fmla="*/ 3930439 w 3930439"/>
                <a:gd name="connsiteY9" fmla="*/ 848331 h 174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30439" h="1746341">
                  <a:moveTo>
                    <a:pt x="0" y="838904"/>
                  </a:moveTo>
                  <a:cubicBezTo>
                    <a:pt x="184608" y="358137"/>
                    <a:pt x="369217" y="-122630"/>
                    <a:pt x="490194" y="28199"/>
                  </a:cubicBezTo>
                  <a:cubicBezTo>
                    <a:pt x="611171" y="179028"/>
                    <a:pt x="603316" y="1676318"/>
                    <a:pt x="725864" y="1743877"/>
                  </a:cubicBezTo>
                  <a:cubicBezTo>
                    <a:pt x="848412" y="1811436"/>
                    <a:pt x="1091938" y="468116"/>
                    <a:pt x="1225485" y="433551"/>
                  </a:cubicBezTo>
                  <a:cubicBezTo>
                    <a:pt x="1359032" y="398986"/>
                    <a:pt x="1363745" y="1597761"/>
                    <a:pt x="1527143" y="1536487"/>
                  </a:cubicBezTo>
                  <a:cubicBezTo>
                    <a:pt x="1690541" y="1475213"/>
                    <a:pt x="2031477" y="97329"/>
                    <a:pt x="2205873" y="65906"/>
                  </a:cubicBezTo>
                  <a:cubicBezTo>
                    <a:pt x="2380269" y="34483"/>
                    <a:pt x="2405407" y="1270966"/>
                    <a:pt x="2573518" y="1347951"/>
                  </a:cubicBezTo>
                  <a:cubicBezTo>
                    <a:pt x="2741629" y="1424936"/>
                    <a:pt x="3041717" y="490112"/>
                    <a:pt x="3214541" y="527819"/>
                  </a:cubicBezTo>
                  <a:cubicBezTo>
                    <a:pt x="3387365" y="565526"/>
                    <a:pt x="3491150" y="1520776"/>
                    <a:pt x="3610466" y="1574195"/>
                  </a:cubicBezTo>
                  <a:cubicBezTo>
                    <a:pt x="3729782" y="1627614"/>
                    <a:pt x="3665609" y="881325"/>
                    <a:pt x="3930439" y="848331"/>
                  </a:cubicBezTo>
                </a:path>
              </a:pathLst>
            </a:custGeom>
            <a:ln w="57150"/>
          </p:spPr>
          <p:style>
            <a:lnRef idx="1">
              <a:schemeClr val="dk1"/>
            </a:lnRef>
            <a:fillRef idx="0">
              <a:schemeClr val="dk1"/>
            </a:fillRef>
            <a:effectRef idx="0">
              <a:schemeClr val="dk1"/>
            </a:effectRef>
            <a:fontRef idx="minor">
              <a:schemeClr val="tx1"/>
            </a:fontRef>
          </p:style>
          <p:txBody>
            <a:bodyPr rtlCol="0" anchor="ctr"/>
            <a:lstStyle/>
            <a:p>
              <a:pPr algn="ctr"/>
              <a:endParaRPr lang="en-US" dirty="0"/>
            </a:p>
          </p:txBody>
        </p:sp>
        <p:sp>
          <p:nvSpPr>
            <p:cNvPr id="22" name="Isosceles Triangle 21"/>
            <p:cNvSpPr/>
            <p:nvPr/>
          </p:nvSpPr>
          <p:spPr>
            <a:xfrm rot="5400000">
              <a:off x="7202863" y="5429841"/>
              <a:ext cx="169682" cy="150829"/>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grpSp>
      <p:cxnSp>
        <p:nvCxnSpPr>
          <p:cNvPr id="26" name="Straight Arrow Connector 25"/>
          <p:cNvCxnSpPr/>
          <p:nvPr/>
        </p:nvCxnSpPr>
        <p:spPr>
          <a:xfrm>
            <a:off x="3045643" y="5505007"/>
            <a:ext cx="4336330" cy="0"/>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pic>
        <p:nvPicPr>
          <p:cNvPr id="42" name="Picture 4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8504286" y="2809631"/>
            <a:ext cx="1067609" cy="2296729"/>
          </a:xfrm>
          <a:prstGeom prst="rect">
            <a:avLst/>
          </a:prstGeom>
        </p:spPr>
      </p:pic>
      <p:grpSp>
        <p:nvGrpSpPr>
          <p:cNvPr id="53" name="Group 52"/>
          <p:cNvGrpSpPr/>
          <p:nvPr/>
        </p:nvGrpSpPr>
        <p:grpSpPr>
          <a:xfrm>
            <a:off x="2648932" y="1498862"/>
            <a:ext cx="5068062" cy="3098958"/>
            <a:chOff x="2648932" y="1498862"/>
            <a:chExt cx="5068062" cy="3098958"/>
          </a:xfrm>
        </p:grpSpPr>
        <p:sp>
          <p:nvSpPr>
            <p:cNvPr id="27" name="Down Arrow Callout 26"/>
            <p:cNvSpPr/>
            <p:nvPr/>
          </p:nvSpPr>
          <p:spPr>
            <a:xfrm>
              <a:off x="2776194" y="1498862"/>
              <a:ext cx="4741682" cy="3098958"/>
            </a:xfrm>
            <a:prstGeom prst="downArrowCallout">
              <a:avLst>
                <a:gd name="adj1" fmla="val 11131"/>
                <a:gd name="adj2" fmla="val 15146"/>
                <a:gd name="adj3" fmla="val 9307"/>
                <a:gd name="adj4" fmla="val 83955"/>
              </a:avLst>
            </a:prstGeom>
            <a:solidFill>
              <a:schemeClr val="bg1">
                <a:lumMod val="95000"/>
              </a:schemeClr>
            </a:solidFill>
            <a:ln w="2857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grpSp>
          <p:nvGrpSpPr>
            <p:cNvPr id="45" name="Group 44"/>
            <p:cNvGrpSpPr/>
            <p:nvPr/>
          </p:nvGrpSpPr>
          <p:grpSpPr>
            <a:xfrm>
              <a:off x="2737833" y="1665698"/>
              <a:ext cx="1913641" cy="646331"/>
              <a:chOff x="2737833" y="1665698"/>
              <a:chExt cx="1913641" cy="646331"/>
            </a:xfrm>
          </p:grpSpPr>
          <p:sp>
            <p:nvSpPr>
              <p:cNvPr id="30" name="TextBox 29"/>
              <p:cNvSpPr txBox="1"/>
              <p:nvPr/>
            </p:nvSpPr>
            <p:spPr>
              <a:xfrm>
                <a:off x="2737833" y="1665698"/>
                <a:ext cx="1913641" cy="646331"/>
              </a:xfrm>
              <a:prstGeom prst="rect">
                <a:avLst/>
              </a:prstGeom>
              <a:noFill/>
            </p:spPr>
            <p:txBody>
              <a:bodyPr wrap="square" rtlCol="0">
                <a:spAutoFit/>
              </a:bodyPr>
              <a:lstStyle/>
              <a:p>
                <a:pPr algn="ctr"/>
                <a:r>
                  <a:rPr lang="en-US" dirty="0" err="1" smtClean="0"/>
                  <a:t>Gerenciamento</a:t>
                </a:r>
                <a:r>
                  <a:rPr lang="en-US" dirty="0" smtClean="0"/>
                  <a:t> </a:t>
                </a:r>
                <a:br>
                  <a:rPr lang="en-US" dirty="0" smtClean="0"/>
                </a:br>
                <a:r>
                  <a:rPr lang="en-US" dirty="0" smtClean="0"/>
                  <a:t>de dados</a:t>
                </a:r>
                <a:endParaRPr lang="en-US" dirty="0"/>
              </a:p>
            </p:txBody>
          </p:sp>
          <p:sp>
            <p:nvSpPr>
              <p:cNvPr id="12" name="Rounded Rectangle 11"/>
              <p:cNvSpPr/>
              <p:nvPr/>
            </p:nvSpPr>
            <p:spPr>
              <a:xfrm>
                <a:off x="2917589" y="1688288"/>
                <a:ext cx="1549163" cy="612405"/>
              </a:xfrm>
              <a:prstGeom prst="roundRect">
                <a:avLst/>
              </a:pr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46" name="Group 45"/>
            <p:cNvGrpSpPr/>
            <p:nvPr/>
          </p:nvGrpSpPr>
          <p:grpSpPr>
            <a:xfrm>
              <a:off x="2866790" y="2423050"/>
              <a:ext cx="1913641" cy="650487"/>
              <a:chOff x="2866790" y="2423050"/>
              <a:chExt cx="1913641" cy="650487"/>
            </a:xfrm>
          </p:grpSpPr>
          <p:sp>
            <p:nvSpPr>
              <p:cNvPr id="34" name="TextBox 33"/>
              <p:cNvSpPr txBox="1"/>
              <p:nvPr/>
            </p:nvSpPr>
            <p:spPr>
              <a:xfrm>
                <a:off x="2866790" y="2423050"/>
                <a:ext cx="1913641" cy="646331"/>
              </a:xfrm>
              <a:prstGeom prst="rect">
                <a:avLst/>
              </a:prstGeom>
              <a:noFill/>
            </p:spPr>
            <p:txBody>
              <a:bodyPr wrap="square" rtlCol="0">
                <a:spAutoFit/>
              </a:bodyPr>
              <a:lstStyle/>
              <a:p>
                <a:pPr algn="ctr"/>
                <a:r>
                  <a:rPr lang="en-US" dirty="0" err="1" smtClean="0"/>
                  <a:t>Integração</a:t>
                </a:r>
                <a:r>
                  <a:rPr lang="en-US" dirty="0" smtClean="0"/>
                  <a:t> de dados</a:t>
                </a:r>
              </a:p>
            </p:txBody>
          </p:sp>
          <p:sp>
            <p:nvSpPr>
              <p:cNvPr id="29" name="Rounded Rectangle 28"/>
              <p:cNvSpPr/>
              <p:nvPr/>
            </p:nvSpPr>
            <p:spPr>
              <a:xfrm>
                <a:off x="3105949" y="2461132"/>
                <a:ext cx="1456623" cy="612405"/>
              </a:xfrm>
              <a:prstGeom prst="roundRect">
                <a:avLst/>
              </a:pr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1" name="Group 50"/>
            <p:cNvGrpSpPr/>
            <p:nvPr/>
          </p:nvGrpSpPr>
          <p:grpSpPr>
            <a:xfrm>
              <a:off x="2648932" y="3216728"/>
              <a:ext cx="1913641" cy="655018"/>
              <a:chOff x="2648932" y="3216728"/>
              <a:chExt cx="1913641" cy="655018"/>
            </a:xfrm>
          </p:grpSpPr>
          <p:sp>
            <p:nvSpPr>
              <p:cNvPr id="33" name="TextBox 32"/>
              <p:cNvSpPr txBox="1"/>
              <p:nvPr/>
            </p:nvSpPr>
            <p:spPr>
              <a:xfrm>
                <a:off x="2648932" y="3216728"/>
                <a:ext cx="1913641" cy="646331"/>
              </a:xfrm>
              <a:prstGeom prst="rect">
                <a:avLst/>
              </a:prstGeom>
              <a:noFill/>
            </p:spPr>
            <p:txBody>
              <a:bodyPr wrap="square" rtlCol="0">
                <a:spAutoFit/>
              </a:bodyPr>
              <a:lstStyle/>
              <a:p>
                <a:pPr algn="ctr"/>
                <a:r>
                  <a:rPr lang="en-US" dirty="0" err="1" smtClean="0"/>
                  <a:t>Limpeza</a:t>
                </a:r>
                <a:r>
                  <a:rPr lang="en-US" dirty="0" smtClean="0"/>
                  <a:t/>
                </a:r>
                <a:br>
                  <a:rPr lang="en-US" dirty="0" smtClean="0"/>
                </a:br>
                <a:r>
                  <a:rPr lang="en-US" dirty="0" smtClean="0"/>
                  <a:t>de dados</a:t>
                </a:r>
              </a:p>
            </p:txBody>
          </p:sp>
          <p:sp>
            <p:nvSpPr>
              <p:cNvPr id="39" name="Rounded Rectangle 38"/>
              <p:cNvSpPr/>
              <p:nvPr/>
            </p:nvSpPr>
            <p:spPr>
              <a:xfrm>
                <a:off x="3088394" y="3259341"/>
                <a:ext cx="1060859" cy="612405"/>
              </a:xfrm>
              <a:prstGeom prst="roundRect">
                <a:avLst/>
              </a:pr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47" name="Group 46"/>
            <p:cNvGrpSpPr/>
            <p:nvPr/>
          </p:nvGrpSpPr>
          <p:grpSpPr>
            <a:xfrm>
              <a:off x="4466753" y="2572783"/>
              <a:ext cx="1913641" cy="612405"/>
              <a:chOff x="4466753" y="2572783"/>
              <a:chExt cx="1913641" cy="612405"/>
            </a:xfrm>
          </p:grpSpPr>
          <p:sp>
            <p:nvSpPr>
              <p:cNvPr id="31" name="TextBox 30"/>
              <p:cNvSpPr txBox="1"/>
              <p:nvPr/>
            </p:nvSpPr>
            <p:spPr>
              <a:xfrm>
                <a:off x="4466753" y="2708031"/>
                <a:ext cx="1913641" cy="369332"/>
              </a:xfrm>
              <a:prstGeom prst="rect">
                <a:avLst/>
              </a:prstGeom>
              <a:noFill/>
            </p:spPr>
            <p:txBody>
              <a:bodyPr wrap="square" rtlCol="0">
                <a:spAutoFit/>
              </a:bodyPr>
              <a:lstStyle/>
              <a:p>
                <a:pPr algn="ctr"/>
                <a:r>
                  <a:rPr lang="en-US" dirty="0" err="1" smtClean="0"/>
                  <a:t>Estatística</a:t>
                </a:r>
                <a:endParaRPr lang="en-US" dirty="0"/>
              </a:p>
            </p:txBody>
          </p:sp>
          <p:sp>
            <p:nvSpPr>
              <p:cNvPr id="40" name="Rounded Rectangle 39"/>
              <p:cNvSpPr/>
              <p:nvPr/>
            </p:nvSpPr>
            <p:spPr>
              <a:xfrm>
                <a:off x="4882377" y="2572783"/>
                <a:ext cx="1060859" cy="612405"/>
              </a:xfrm>
              <a:prstGeom prst="roundRect">
                <a:avLst/>
              </a:pr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7" name="Group 36"/>
            <p:cNvGrpSpPr/>
            <p:nvPr/>
          </p:nvGrpSpPr>
          <p:grpSpPr>
            <a:xfrm>
              <a:off x="4201998" y="1804916"/>
              <a:ext cx="1913641" cy="612405"/>
              <a:chOff x="4201998" y="1804916"/>
              <a:chExt cx="1913641" cy="612405"/>
            </a:xfrm>
          </p:grpSpPr>
          <p:sp>
            <p:nvSpPr>
              <p:cNvPr id="32" name="TextBox 31"/>
              <p:cNvSpPr txBox="1"/>
              <p:nvPr/>
            </p:nvSpPr>
            <p:spPr>
              <a:xfrm>
                <a:off x="4201998" y="1931362"/>
                <a:ext cx="1913641" cy="369332"/>
              </a:xfrm>
              <a:prstGeom prst="rect">
                <a:avLst/>
              </a:prstGeom>
              <a:noFill/>
            </p:spPr>
            <p:txBody>
              <a:bodyPr wrap="square" rtlCol="0">
                <a:spAutoFit/>
              </a:bodyPr>
              <a:lstStyle/>
              <a:p>
                <a:pPr algn="ctr"/>
                <a:r>
                  <a:rPr lang="en-US" dirty="0" err="1" smtClean="0"/>
                  <a:t>Algoritmos</a:t>
                </a:r>
                <a:endParaRPr lang="en-US" dirty="0" smtClean="0"/>
              </a:p>
            </p:txBody>
          </p:sp>
          <p:sp>
            <p:nvSpPr>
              <p:cNvPr id="41" name="Rounded Rectangle 40"/>
              <p:cNvSpPr/>
              <p:nvPr/>
            </p:nvSpPr>
            <p:spPr>
              <a:xfrm>
                <a:off x="4583675" y="1804916"/>
                <a:ext cx="1143341" cy="612405"/>
              </a:xfrm>
              <a:prstGeom prst="roundRect">
                <a:avLst/>
              </a:pr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48" name="Group 47"/>
            <p:cNvGrpSpPr/>
            <p:nvPr/>
          </p:nvGrpSpPr>
          <p:grpSpPr>
            <a:xfrm>
              <a:off x="5803353" y="2651335"/>
              <a:ext cx="1913641" cy="490868"/>
              <a:chOff x="5803353" y="2651335"/>
              <a:chExt cx="1913641" cy="490868"/>
            </a:xfrm>
          </p:grpSpPr>
          <p:sp>
            <p:nvSpPr>
              <p:cNvPr id="38" name="TextBox 37"/>
              <p:cNvSpPr txBox="1"/>
              <p:nvPr/>
            </p:nvSpPr>
            <p:spPr>
              <a:xfrm>
                <a:off x="5803353" y="2712103"/>
                <a:ext cx="1913641" cy="369332"/>
              </a:xfrm>
              <a:prstGeom prst="rect">
                <a:avLst/>
              </a:prstGeom>
              <a:noFill/>
            </p:spPr>
            <p:txBody>
              <a:bodyPr wrap="square" rtlCol="0">
                <a:spAutoFit/>
              </a:bodyPr>
              <a:lstStyle/>
              <a:p>
                <a:pPr algn="ctr"/>
                <a:r>
                  <a:rPr lang="en-US" dirty="0" err="1" smtClean="0"/>
                  <a:t>Matemática</a:t>
                </a:r>
                <a:endParaRPr lang="en-US" dirty="0"/>
              </a:p>
            </p:txBody>
          </p:sp>
          <p:sp>
            <p:nvSpPr>
              <p:cNvPr id="43" name="Rounded Rectangle 42"/>
              <p:cNvSpPr/>
              <p:nvPr/>
            </p:nvSpPr>
            <p:spPr>
              <a:xfrm>
                <a:off x="6108503" y="2651335"/>
                <a:ext cx="1316391" cy="490868"/>
              </a:xfrm>
              <a:prstGeom prst="roundRect">
                <a:avLst/>
              </a:pr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0" name="Group 49"/>
            <p:cNvGrpSpPr/>
            <p:nvPr/>
          </p:nvGrpSpPr>
          <p:grpSpPr>
            <a:xfrm>
              <a:off x="4419600" y="3437922"/>
              <a:ext cx="3056094" cy="490868"/>
              <a:chOff x="4419600" y="3437922"/>
              <a:chExt cx="3056094" cy="490868"/>
            </a:xfrm>
          </p:grpSpPr>
          <p:sp>
            <p:nvSpPr>
              <p:cNvPr id="35" name="TextBox 34"/>
              <p:cNvSpPr txBox="1"/>
              <p:nvPr/>
            </p:nvSpPr>
            <p:spPr>
              <a:xfrm>
                <a:off x="4419600" y="3511390"/>
                <a:ext cx="3056094" cy="369332"/>
              </a:xfrm>
              <a:prstGeom prst="rect">
                <a:avLst/>
              </a:prstGeom>
              <a:noFill/>
            </p:spPr>
            <p:txBody>
              <a:bodyPr wrap="square" rtlCol="0">
                <a:spAutoFit/>
              </a:bodyPr>
              <a:lstStyle/>
              <a:p>
                <a:pPr algn="ctr"/>
                <a:r>
                  <a:rPr lang="en-US" dirty="0" err="1" smtClean="0"/>
                  <a:t>Aprendizagem</a:t>
                </a:r>
                <a:r>
                  <a:rPr lang="en-US" dirty="0" smtClean="0"/>
                  <a:t> de </a:t>
                </a:r>
                <a:r>
                  <a:rPr lang="en-US" dirty="0" err="1" smtClean="0"/>
                  <a:t>máquina</a:t>
                </a:r>
                <a:endParaRPr lang="en-US" dirty="0" smtClean="0"/>
              </a:p>
            </p:txBody>
          </p:sp>
          <p:sp>
            <p:nvSpPr>
              <p:cNvPr id="44" name="Rounded Rectangle 43"/>
              <p:cNvSpPr/>
              <p:nvPr/>
            </p:nvSpPr>
            <p:spPr>
              <a:xfrm>
                <a:off x="4606789" y="3437922"/>
                <a:ext cx="2623569" cy="490868"/>
              </a:xfrm>
              <a:prstGeom prst="roundRect">
                <a:avLst/>
              </a:pr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18" name="Group 17"/>
          <p:cNvGrpSpPr/>
          <p:nvPr/>
        </p:nvGrpSpPr>
        <p:grpSpPr>
          <a:xfrm>
            <a:off x="838200" y="1804916"/>
            <a:ext cx="1480457" cy="2255455"/>
            <a:chOff x="838200" y="1804916"/>
            <a:chExt cx="1480457" cy="2255455"/>
          </a:xfrm>
        </p:grpSpPr>
        <p:cxnSp>
          <p:nvCxnSpPr>
            <p:cNvPr id="16" name="Straight Arrow Connector 15"/>
            <p:cNvCxnSpPr/>
            <p:nvPr/>
          </p:nvCxnSpPr>
          <p:spPr>
            <a:xfrm flipV="1">
              <a:off x="2318657" y="1804916"/>
              <a:ext cx="0" cy="225545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838200" y="2461132"/>
              <a:ext cx="1338943" cy="646331"/>
            </a:xfrm>
            <a:prstGeom prst="rect">
              <a:avLst/>
            </a:prstGeom>
            <a:noFill/>
            <a:ln w="57150">
              <a:solidFill>
                <a:schemeClr val="accent1"/>
              </a:solidFill>
            </a:ln>
          </p:spPr>
          <p:txBody>
            <a:bodyPr wrap="square" rtlCol="0">
              <a:spAutoFit/>
            </a:bodyPr>
            <a:lstStyle/>
            <a:p>
              <a:pPr algn="ctr"/>
              <a:r>
                <a:rPr lang="en-US" b="1" dirty="0" err="1" smtClean="0"/>
                <a:t>Muitos</a:t>
              </a:r>
              <a:r>
                <a:rPr lang="en-US" b="1" dirty="0" smtClean="0"/>
                <a:t> </a:t>
              </a:r>
              <a:r>
                <a:rPr lang="en-US" b="1" dirty="0" err="1" smtClean="0"/>
                <a:t>avanços</a:t>
              </a:r>
              <a:endParaRPr lang="en-US" b="1" dirty="0"/>
            </a:p>
          </p:txBody>
        </p:sp>
      </p:grpSp>
      <p:grpSp>
        <p:nvGrpSpPr>
          <p:cNvPr id="25" name="Group 24"/>
          <p:cNvGrpSpPr/>
          <p:nvPr/>
        </p:nvGrpSpPr>
        <p:grpSpPr>
          <a:xfrm>
            <a:off x="5653202" y="1577454"/>
            <a:ext cx="5179898" cy="794765"/>
            <a:chOff x="5653202" y="1577454"/>
            <a:chExt cx="5179898" cy="794765"/>
          </a:xfrm>
        </p:grpSpPr>
        <p:sp>
          <p:nvSpPr>
            <p:cNvPr id="36" name="TextBox 35"/>
            <p:cNvSpPr txBox="1"/>
            <p:nvPr/>
          </p:nvSpPr>
          <p:spPr>
            <a:xfrm>
              <a:off x="5653202" y="1725888"/>
              <a:ext cx="1913641" cy="646331"/>
            </a:xfrm>
            <a:prstGeom prst="rect">
              <a:avLst/>
            </a:prstGeom>
            <a:noFill/>
          </p:spPr>
          <p:txBody>
            <a:bodyPr wrap="square" rtlCol="0">
              <a:spAutoFit/>
            </a:bodyPr>
            <a:lstStyle/>
            <a:p>
              <a:pPr algn="ctr"/>
              <a:r>
                <a:rPr lang="en-US" dirty="0" smtClean="0"/>
                <a:t>Visualização de dados</a:t>
              </a:r>
            </a:p>
          </p:txBody>
        </p:sp>
        <p:sp>
          <p:nvSpPr>
            <p:cNvPr id="3" name="Rounded Rectangle 2"/>
            <p:cNvSpPr/>
            <p:nvPr/>
          </p:nvSpPr>
          <p:spPr>
            <a:xfrm>
              <a:off x="5858893" y="1726905"/>
              <a:ext cx="1504226" cy="594161"/>
            </a:xfrm>
            <a:prstGeom prst="roundRect">
              <a:avLst/>
            </a:prstGeom>
            <a:noFill/>
            <a:ln w="3810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cxnSp>
          <p:nvCxnSpPr>
            <p:cNvPr id="5" name="Straight Arrow Connector 4"/>
            <p:cNvCxnSpPr>
              <a:stCxn id="3" idx="3"/>
              <a:endCxn id="6" idx="1"/>
            </p:cNvCxnSpPr>
            <p:nvPr/>
          </p:nvCxnSpPr>
          <p:spPr>
            <a:xfrm flipV="1">
              <a:off x="7363119" y="1944742"/>
              <a:ext cx="1001156" cy="7924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Rounded Rectangle 5"/>
            <p:cNvSpPr/>
            <p:nvPr/>
          </p:nvSpPr>
          <p:spPr>
            <a:xfrm>
              <a:off x="8364275" y="1577454"/>
              <a:ext cx="2468825" cy="734575"/>
            </a:xfrm>
            <a:prstGeom prst="roundRect">
              <a:avLst/>
            </a:prstGeom>
            <a:ln w="38100">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b="1" dirty="0" err="1" smtClean="0">
                  <a:solidFill>
                    <a:srgbClr val="FF0000"/>
                  </a:solidFill>
                </a:rPr>
                <a:t>Foco</a:t>
              </a:r>
              <a:r>
                <a:rPr lang="en-US" b="1" dirty="0" smtClean="0">
                  <a:solidFill>
                    <a:srgbClr val="FF0000"/>
                  </a:solidFill>
                </a:rPr>
                <a:t> </a:t>
              </a:r>
              <a:r>
                <a:rPr lang="en-US" b="1" dirty="0" err="1" smtClean="0">
                  <a:solidFill>
                    <a:srgbClr val="FF0000"/>
                  </a:solidFill>
                </a:rPr>
                <a:t>na</a:t>
              </a:r>
              <a:r>
                <a:rPr lang="en-US" b="1" dirty="0" smtClean="0">
                  <a:solidFill>
                    <a:srgbClr val="FF0000"/>
                  </a:solidFill>
                </a:rPr>
                <a:t> </a:t>
              </a:r>
              <a:r>
                <a:rPr lang="en-US" b="1" dirty="0" err="1" smtClean="0">
                  <a:solidFill>
                    <a:srgbClr val="FF0000"/>
                  </a:solidFill>
                </a:rPr>
                <a:t>escalabilidade</a:t>
              </a:r>
              <a:r>
                <a:rPr lang="en-US" b="1" dirty="0" smtClean="0">
                  <a:solidFill>
                    <a:srgbClr val="FF0000"/>
                  </a:solidFill>
                </a:rPr>
                <a:t/>
              </a:r>
              <a:br>
                <a:rPr lang="en-US" b="1" dirty="0" smtClean="0">
                  <a:solidFill>
                    <a:srgbClr val="FF0000"/>
                  </a:solidFill>
                </a:rPr>
              </a:br>
              <a:r>
                <a:rPr lang="en-US" b="1" dirty="0" smtClean="0">
                  <a:solidFill>
                    <a:srgbClr val="FF0000"/>
                  </a:solidFill>
                </a:rPr>
                <a:t>para </a:t>
              </a:r>
              <a:r>
                <a:rPr lang="en-US" b="1" dirty="0" err="1" smtClean="0">
                  <a:solidFill>
                    <a:srgbClr val="FF0000"/>
                  </a:solidFill>
                </a:rPr>
                <a:t>pessoas</a:t>
              </a:r>
              <a:endParaRPr lang="en-US" b="1" dirty="0">
                <a:solidFill>
                  <a:srgbClr val="FF0000"/>
                </a:solidFill>
              </a:endParaRPr>
            </a:p>
          </p:txBody>
        </p:sp>
      </p:grpSp>
    </p:spTree>
    <p:custDataLst>
      <p:tags r:id="rId1"/>
    </p:custDataLst>
    <p:extLst>
      <p:ext uri="{BB962C8B-B14F-4D97-AF65-F5344CB8AC3E}">
        <p14:creationId xmlns:p14="http://schemas.microsoft.com/office/powerpoint/2010/main" val="4178345882"/>
      </p:ext>
    </p:extLst>
  </p:cSld>
  <p:clrMapOvr>
    <a:masterClrMapping/>
  </p:clrMapOvr>
  <mc:AlternateContent xmlns:mc="http://schemas.openxmlformats.org/markup-compatibility/2006" xmlns:p14="http://schemas.microsoft.com/office/powerpoint/2010/main">
    <mc:Choice Requires="p14">
      <p:transition spd="slow" p14:dur="2000" advTm="1036"/>
    </mc:Choice>
    <mc:Fallback xmlns="">
      <p:transition spd="slow" advTm="103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26"/>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api.ning.com/files/o2IpQ1WPLNzVSZKVwRI4NxcaG1xUaEyB--PMjQYuWTOqiJuxw3oR1-E4V1ASZ7uJ2OCmKfQ9qQip*bpsuAyb6jiKfJyBX-WJ/googlevarian2LG.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7917" y="3746112"/>
            <a:ext cx="1996190" cy="299428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pt-BR" dirty="0" smtClean="0"/>
              <a:t>Visualização de Dados para Data Science</a:t>
            </a:r>
            <a:endParaRPr lang="en-US" dirty="0"/>
          </a:p>
        </p:txBody>
      </p:sp>
      <p:sp>
        <p:nvSpPr>
          <p:cNvPr id="3" name="Content Placeholder 2"/>
          <p:cNvSpPr>
            <a:spLocks noGrp="1"/>
          </p:cNvSpPr>
          <p:nvPr>
            <p:ph idx="1"/>
          </p:nvPr>
        </p:nvSpPr>
        <p:spPr/>
        <p:txBody>
          <a:bodyPr>
            <a:normAutofit lnSpcReduction="10000"/>
          </a:bodyPr>
          <a:lstStyle/>
          <a:p>
            <a:pPr marL="0" indent="0">
              <a:buNone/>
            </a:pPr>
            <a:r>
              <a:rPr lang="en-US" i="1" dirty="0"/>
              <a:t>"The ability to take data - to be able to </a:t>
            </a:r>
            <a:r>
              <a:rPr lang="en-US" i="1" dirty="0">
                <a:solidFill>
                  <a:srgbClr val="FF0000"/>
                </a:solidFill>
              </a:rPr>
              <a:t>understand</a:t>
            </a:r>
            <a:r>
              <a:rPr lang="en-US" i="1" dirty="0"/>
              <a:t> it, to </a:t>
            </a:r>
            <a:r>
              <a:rPr lang="en-US" i="1" dirty="0">
                <a:solidFill>
                  <a:srgbClr val="FF0000"/>
                </a:solidFill>
              </a:rPr>
              <a:t>process</a:t>
            </a:r>
            <a:r>
              <a:rPr lang="en-US" i="1" dirty="0"/>
              <a:t> it, to </a:t>
            </a:r>
            <a:r>
              <a:rPr lang="en-US" i="1" dirty="0">
                <a:solidFill>
                  <a:srgbClr val="FF0000"/>
                </a:solidFill>
              </a:rPr>
              <a:t>extract value </a:t>
            </a:r>
            <a:r>
              <a:rPr lang="en-US" i="1" dirty="0"/>
              <a:t>from it, to </a:t>
            </a:r>
            <a:r>
              <a:rPr lang="en-US" i="1" dirty="0">
                <a:solidFill>
                  <a:srgbClr val="FF0000"/>
                </a:solidFill>
              </a:rPr>
              <a:t>visualize</a:t>
            </a:r>
            <a:r>
              <a:rPr lang="en-US" i="1" dirty="0"/>
              <a:t> it, to </a:t>
            </a:r>
            <a:r>
              <a:rPr lang="en-US" i="1" dirty="0">
                <a:solidFill>
                  <a:srgbClr val="FF0000"/>
                </a:solidFill>
              </a:rPr>
              <a:t>communicate</a:t>
            </a:r>
            <a:r>
              <a:rPr lang="en-US" i="1" dirty="0"/>
              <a:t> it's going to be a hugely important skill in the next decades. Because now we really do have essentially free and ubiquitous data. So the complimentary scarce factor is the ability to understand that data and extract value from it."</a:t>
            </a:r>
            <a:endParaRPr lang="en-US" b="0" dirty="0" smtClean="0">
              <a:effectLst/>
            </a:endParaRPr>
          </a:p>
          <a:p>
            <a:pPr marL="0" indent="0">
              <a:buNone/>
            </a:pPr>
            <a:r>
              <a:rPr lang="en-US" b="1" dirty="0" smtClean="0"/>
              <a:t>		</a:t>
            </a:r>
          </a:p>
          <a:p>
            <a:pPr marL="0" indent="0">
              <a:buNone/>
            </a:pPr>
            <a:r>
              <a:rPr lang="en-US" b="1" dirty="0"/>
              <a:t>	 </a:t>
            </a:r>
            <a:r>
              <a:rPr lang="en-US" b="1" dirty="0" smtClean="0"/>
              <a:t>            Hal </a:t>
            </a:r>
            <a:r>
              <a:rPr lang="en-US" b="1" dirty="0"/>
              <a:t>Varian, Chief Economist of Google</a:t>
            </a:r>
            <a:r>
              <a:rPr lang="en-US" dirty="0"/>
              <a:t/>
            </a:r>
            <a:br>
              <a:rPr lang="en-US" dirty="0"/>
            </a:br>
            <a:r>
              <a:rPr lang="en-US" dirty="0" smtClean="0"/>
              <a:t>	</a:t>
            </a:r>
            <a:r>
              <a:rPr lang="en-US" dirty="0"/>
              <a:t> </a:t>
            </a:r>
            <a:r>
              <a:rPr lang="en-US" dirty="0" smtClean="0"/>
              <a:t>                            </a:t>
            </a:r>
            <a:r>
              <a:rPr lang="en-US" dirty="0" err="1" smtClean="0"/>
              <a:t>veja</a:t>
            </a:r>
            <a:r>
              <a:rPr lang="en-US" dirty="0" smtClean="0"/>
              <a:t> </a:t>
            </a:r>
            <a:r>
              <a:rPr lang="en-US" dirty="0" err="1" smtClean="0"/>
              <a:t>artigo</a:t>
            </a:r>
            <a:r>
              <a:rPr lang="en-US" dirty="0" smtClean="0"/>
              <a:t> </a:t>
            </a:r>
            <a:r>
              <a:rPr lang="en-US" dirty="0" err="1" smtClean="0"/>
              <a:t>na</a:t>
            </a:r>
            <a:r>
              <a:rPr lang="en-US" dirty="0" smtClean="0"/>
              <a:t> </a:t>
            </a:r>
            <a:r>
              <a:rPr lang="en-US" dirty="0" err="1" smtClean="0"/>
              <a:t>íntegra</a:t>
            </a:r>
            <a:r>
              <a:rPr lang="en-US" dirty="0" smtClean="0"/>
              <a:t>: </a:t>
            </a:r>
            <a:r>
              <a:rPr lang="en-US" dirty="0" smtClean="0">
                <a:hlinkClick r:id="rId3"/>
              </a:rPr>
              <a:t>link</a:t>
            </a:r>
            <a:r>
              <a:rPr lang="en-US" dirty="0" smtClean="0"/>
              <a:t/>
            </a:r>
            <a:br>
              <a:rPr lang="en-US" dirty="0" smtClean="0"/>
            </a:br>
            <a:endParaRPr lang="en-US" b="0" dirty="0" smtClean="0">
              <a:effectLst/>
            </a:endParaRPr>
          </a:p>
          <a:p>
            <a:pPr marL="0" indent="0">
              <a:buNone/>
            </a:pPr>
            <a:r>
              <a:rPr lang="en-US" dirty="0" smtClean="0"/>
              <a:t/>
            </a:r>
            <a:br>
              <a:rPr lang="en-US" dirty="0" smtClean="0"/>
            </a:br>
            <a:endParaRPr lang="en-US" dirty="0"/>
          </a:p>
        </p:txBody>
      </p:sp>
      <p:pic>
        <p:nvPicPr>
          <p:cNvPr id="5" name="Picture 2" descr="https://lh6.googleusercontent.com/RZoz1VEXYEYR9ugKCHzoX5XOvKdLLLE20dlYUXrifoIr4y1r-oHd1dtJkDdkSqVEpaGQLgjPuxHrnMKQOupQATgdJ_A4q8jn65WYsQ7D9xMulvDj7ZLKaFnODt-n8frJvrFEqdk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66238" y="3877939"/>
            <a:ext cx="2073897" cy="2730631"/>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4383464" y="2177592"/>
            <a:ext cx="1253766" cy="339365"/>
          </a:xfrm>
          <a:prstGeom prst="rect">
            <a:avLst/>
          </a:prstGeom>
          <a:noFill/>
          <a:ln w="38100">
            <a:solidFill>
              <a:srgbClr val="3B31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9851055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endParaRPr lang="en-US" dirty="0"/>
          </a:p>
        </p:txBody>
      </p:sp>
      <p:sp>
        <p:nvSpPr>
          <p:cNvPr id="2" name="Content Placeholder 1"/>
          <p:cNvSpPr>
            <a:spLocks noGrp="1"/>
          </p:cNvSpPr>
          <p:nvPr>
            <p:ph idx="1"/>
          </p:nvPr>
        </p:nvSpPr>
        <p:spPr/>
        <p:txBody>
          <a:bodyPr/>
          <a:lstStyle/>
          <a:p>
            <a:endParaRPr lang="en-US" dirty="0"/>
          </a:p>
        </p:txBody>
      </p:sp>
      <p:pic>
        <p:nvPicPr>
          <p:cNvPr id="7" name="Picture 6"/>
          <p:cNvPicPr>
            <a:picLocks noChangeAspect="1"/>
          </p:cNvPicPr>
          <p:nvPr/>
        </p:nvPicPr>
        <p:blipFill>
          <a:blip r:embed="rId3"/>
          <a:stretch>
            <a:fillRect/>
          </a:stretch>
        </p:blipFill>
        <p:spPr>
          <a:xfrm>
            <a:off x="526693" y="152400"/>
            <a:ext cx="11138614" cy="6500132"/>
          </a:xfrm>
          <a:prstGeom prst="rect">
            <a:avLst/>
          </a:prstGeom>
          <a:ln>
            <a:solidFill>
              <a:schemeClr val="bg1">
                <a:lumMod val="65000"/>
              </a:schemeClr>
            </a:solidFill>
          </a:ln>
        </p:spPr>
      </p:pic>
    </p:spTree>
    <p:custDataLst>
      <p:tags r:id="rId1"/>
    </p:custDataLst>
    <p:extLst>
      <p:ext uri="{BB962C8B-B14F-4D97-AF65-F5344CB8AC3E}">
        <p14:creationId xmlns:p14="http://schemas.microsoft.com/office/powerpoint/2010/main" val="2658709270"/>
      </p:ext>
    </p:extLst>
  </p:cSld>
  <p:clrMapOvr>
    <a:masterClrMapping/>
  </p:clrMapOvr>
  <mc:AlternateContent xmlns:mc="http://schemas.openxmlformats.org/markup-compatibility/2006" xmlns:p14="http://schemas.microsoft.com/office/powerpoint/2010/main">
    <mc:Choice Requires="p14">
      <p:transition spd="slow" p14:dur="2000" advTm="616"/>
    </mc:Choice>
    <mc:Fallback xmlns="">
      <p:transition spd="slow" advTm="616"/>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t-BR" dirty="0" smtClean="0"/>
              <a:t>Exemplos de Sistema de Visualização de Dados</a:t>
            </a:r>
            <a:endParaRPr lang="en-US" dirty="0"/>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348175683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23594" y="5950501"/>
            <a:ext cx="2913560" cy="452153"/>
          </a:xfrm>
          <a:prstGeom prst="rect">
            <a:avLst/>
          </a:prstGeom>
        </p:spPr>
      </p:pic>
      <p:pic>
        <p:nvPicPr>
          <p:cNvPr id="7" name="Picture 6">
            <a:hlinkClick r:id="rId3"/>
          </p:cNvPr>
          <p:cNvPicPr>
            <a:picLocks noChangeAspect="1"/>
          </p:cNvPicPr>
          <p:nvPr/>
        </p:nvPicPr>
        <p:blipFill>
          <a:blip r:embed="rId4"/>
          <a:stretch>
            <a:fillRect/>
          </a:stretch>
        </p:blipFill>
        <p:spPr>
          <a:xfrm>
            <a:off x="2847333" y="301844"/>
            <a:ext cx="7066083" cy="4508743"/>
          </a:xfrm>
          <a:prstGeom prst="rect">
            <a:avLst/>
          </a:prstGeom>
          <a:ln>
            <a:noFill/>
          </a:ln>
          <a:effectLst>
            <a:outerShdw blurRad="292100" dist="139700" dir="2700000" algn="tl" rotWithShape="0">
              <a:srgbClr val="333333">
                <a:alpha val="65000"/>
              </a:srgbClr>
            </a:outerShdw>
          </a:effectLst>
        </p:spPr>
      </p:pic>
      <p:sp>
        <p:nvSpPr>
          <p:cNvPr id="8" name="Subtitle 2"/>
          <p:cNvSpPr txBox="1">
            <a:spLocks/>
          </p:cNvSpPr>
          <p:nvPr/>
        </p:nvSpPr>
        <p:spPr>
          <a:xfrm>
            <a:off x="1808375" y="5376300"/>
            <a:ext cx="9144000" cy="800278"/>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200" dirty="0" err="1" smtClean="0">
                <a:hlinkClick r:id="rId5"/>
              </a:rPr>
              <a:t>TaxiVis</a:t>
            </a:r>
            <a:r>
              <a:rPr lang="en-US" sz="3200" dirty="0" smtClean="0">
                <a:hlinkClick r:id="rId5"/>
              </a:rPr>
              <a:t>: Exploring Taxi Trip Records in New York City</a:t>
            </a:r>
            <a:endParaRPr lang="en-US" sz="2000" dirty="0"/>
          </a:p>
        </p:txBody>
      </p:sp>
    </p:spTree>
    <p:extLst>
      <p:ext uri="{BB962C8B-B14F-4D97-AF65-F5344CB8AC3E}">
        <p14:creationId xmlns:p14="http://schemas.microsoft.com/office/powerpoint/2010/main" val="69661825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2"/>
          <p:cNvSpPr txBox="1">
            <a:spLocks/>
          </p:cNvSpPr>
          <p:nvPr/>
        </p:nvSpPr>
        <p:spPr>
          <a:xfrm>
            <a:off x="1808375" y="5376300"/>
            <a:ext cx="9144000" cy="80027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US" sz="2000" dirty="0"/>
          </a:p>
        </p:txBody>
      </p:sp>
      <p:sp>
        <p:nvSpPr>
          <p:cNvPr id="2" name="Title 1"/>
          <p:cNvSpPr>
            <a:spLocks noGrp="1"/>
          </p:cNvSpPr>
          <p:nvPr>
            <p:ph type="title"/>
          </p:nvPr>
        </p:nvSpPr>
        <p:spPr/>
        <p:txBody>
          <a:bodyPr/>
          <a:lstStyle/>
          <a:p>
            <a:r>
              <a:rPr lang="pt-BR" dirty="0" smtClean="0"/>
              <a:t>Projetos da Disciplina de Visualização de Dados</a:t>
            </a:r>
            <a:endParaRPr lang="en-US" dirty="0"/>
          </a:p>
        </p:txBody>
      </p:sp>
      <p:sp>
        <p:nvSpPr>
          <p:cNvPr id="3" name="Text Placeholder 2"/>
          <p:cNvSpPr>
            <a:spLocks noGrp="1"/>
          </p:cNvSpPr>
          <p:nvPr>
            <p:ph type="body" idx="1"/>
          </p:nvPr>
        </p:nvSpPr>
        <p:spPr/>
        <p:txBody>
          <a:bodyPr/>
          <a:lstStyle/>
          <a:p>
            <a:endParaRPr lang="en-US"/>
          </a:p>
        </p:txBody>
      </p:sp>
      <p:pic>
        <p:nvPicPr>
          <p:cNvPr id="4" name="Picture 3">
            <a:hlinkClick r:id="rId2"/>
          </p:cNvPr>
          <p:cNvPicPr>
            <a:picLocks noChangeAspect="1"/>
          </p:cNvPicPr>
          <p:nvPr/>
        </p:nvPicPr>
        <p:blipFill>
          <a:blip r:embed="rId3"/>
          <a:stretch>
            <a:fillRect/>
          </a:stretch>
        </p:blipFill>
        <p:spPr>
          <a:xfrm>
            <a:off x="1591886" y="1690687"/>
            <a:ext cx="9008225" cy="4949516"/>
          </a:xfrm>
          <a:prstGeom prst="rect">
            <a:avLst/>
          </a:prstGeom>
        </p:spPr>
      </p:pic>
    </p:spTree>
    <p:extLst>
      <p:ext uri="{BB962C8B-B14F-4D97-AF65-F5344CB8AC3E}">
        <p14:creationId xmlns:p14="http://schemas.microsoft.com/office/powerpoint/2010/main" val="341429154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Processo de Visualização Interativa de Dados</a:t>
            </a:r>
            <a:endParaRPr lang="en-US" dirty="0"/>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9070721" y="3112691"/>
            <a:ext cx="1067609" cy="2296729"/>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91221" y="3534538"/>
            <a:ext cx="2180406" cy="1453036"/>
          </a:xfrm>
          <a:prstGeom prst="rect">
            <a:avLst/>
          </a:prstGeom>
        </p:spPr>
      </p:pic>
      <p:sp>
        <p:nvSpPr>
          <p:cNvPr id="6" name="Flowchart: Magnetic Disk 5"/>
          <p:cNvSpPr/>
          <p:nvPr/>
        </p:nvSpPr>
        <p:spPr>
          <a:xfrm>
            <a:off x="1240793" y="3931543"/>
            <a:ext cx="982408" cy="659025"/>
          </a:xfrm>
          <a:prstGeom prst="flowChartMagneticDisk">
            <a:avLst/>
          </a:prstGeom>
          <a:ln/>
        </p:spPr>
        <p:style>
          <a:lnRef idx="1">
            <a:schemeClr val="dk1"/>
          </a:lnRef>
          <a:fillRef idx="2">
            <a:schemeClr val="dk1"/>
          </a:fillRef>
          <a:effectRef idx="1">
            <a:schemeClr val="dk1"/>
          </a:effectRef>
          <a:fontRef idx="minor">
            <a:schemeClr val="dk1"/>
          </a:fontRef>
        </p:style>
        <p:txBody>
          <a:bodyPr rot="0" spcFirstLastPara="1" vertOverflow="overflow" horzOverflow="overflow" vert="horz" wrap="square" lIns="35719" tIns="35719" rIns="35719" bIns="35719" numCol="1" spcCol="38100" rtlCol="0" anchor="ctr">
            <a:spAutoFit/>
          </a:bodyPr>
          <a:lstStyle/>
          <a:p>
            <a:pPr algn="ctr" defTabSz="410751" latinLnBrk="1" hangingPunct="0"/>
            <a:r>
              <a:rPr lang="en-US" sz="1687" dirty="0" smtClean="0">
                <a:solidFill>
                  <a:schemeClr val="tx1"/>
                </a:solidFill>
                <a:sym typeface="Helvetica Light"/>
              </a:rPr>
              <a:t>Dados</a:t>
            </a:r>
            <a:endParaRPr lang="en-US" sz="1687" dirty="0">
              <a:solidFill>
                <a:schemeClr val="tx1"/>
              </a:solidFill>
              <a:sym typeface="Helvetica Light"/>
            </a:endParaRPr>
          </a:p>
        </p:txBody>
      </p:sp>
      <p:sp>
        <p:nvSpPr>
          <p:cNvPr id="7" name="TextBox 6"/>
          <p:cNvSpPr txBox="1"/>
          <p:nvPr/>
        </p:nvSpPr>
        <p:spPr>
          <a:xfrm>
            <a:off x="9778290" y="2693750"/>
            <a:ext cx="1172916" cy="46160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algn="ctr" defTabSz="410751" latinLnBrk="1" hangingPunct="0"/>
            <a:r>
              <a:rPr lang="en-US" sz="2531" dirty="0" err="1" smtClean="0">
                <a:solidFill>
                  <a:srgbClr val="000000"/>
                </a:solidFill>
                <a:sym typeface="Helvetica Light"/>
              </a:rPr>
              <a:t>Tarefa</a:t>
            </a:r>
            <a:endParaRPr lang="en-US" sz="2531" dirty="0">
              <a:solidFill>
                <a:srgbClr val="000000"/>
              </a:solidFill>
              <a:sym typeface="Helvetica Light"/>
            </a:endParaRPr>
          </a:p>
        </p:txBody>
      </p:sp>
    </p:spTree>
    <p:extLst>
      <p:ext uri="{BB962C8B-B14F-4D97-AF65-F5344CB8AC3E}">
        <p14:creationId xmlns:p14="http://schemas.microsoft.com/office/powerpoint/2010/main" val="79097840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Processo de Visualização Interativa de Dados</a:t>
            </a:r>
            <a:endParaRPr lang="en-US" dirty="0"/>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9070721" y="3112691"/>
            <a:ext cx="1067609" cy="2296729"/>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91221" y="3534538"/>
            <a:ext cx="2180406" cy="1453036"/>
          </a:xfrm>
          <a:prstGeom prst="rect">
            <a:avLst/>
          </a:prstGeom>
        </p:spPr>
      </p:pic>
      <p:sp>
        <p:nvSpPr>
          <p:cNvPr id="6" name="Flowchart: Magnetic Disk 5"/>
          <p:cNvSpPr/>
          <p:nvPr/>
        </p:nvSpPr>
        <p:spPr>
          <a:xfrm>
            <a:off x="1240793" y="3931543"/>
            <a:ext cx="982408" cy="659025"/>
          </a:xfrm>
          <a:prstGeom prst="flowChartMagneticDisk">
            <a:avLst/>
          </a:prstGeom>
          <a:ln/>
        </p:spPr>
        <p:style>
          <a:lnRef idx="1">
            <a:schemeClr val="dk1"/>
          </a:lnRef>
          <a:fillRef idx="2">
            <a:schemeClr val="dk1"/>
          </a:fillRef>
          <a:effectRef idx="1">
            <a:schemeClr val="dk1"/>
          </a:effectRef>
          <a:fontRef idx="minor">
            <a:schemeClr val="dk1"/>
          </a:fontRef>
        </p:style>
        <p:txBody>
          <a:bodyPr rot="0" spcFirstLastPara="1" vertOverflow="overflow" horzOverflow="overflow" vert="horz" wrap="square" lIns="35719" tIns="35719" rIns="35719" bIns="35719" numCol="1" spcCol="38100" rtlCol="0" anchor="ctr">
            <a:spAutoFit/>
          </a:bodyPr>
          <a:lstStyle/>
          <a:p>
            <a:pPr algn="ctr" defTabSz="410751" latinLnBrk="1" hangingPunct="0"/>
            <a:r>
              <a:rPr lang="en-US" sz="1687" dirty="0" smtClean="0">
                <a:solidFill>
                  <a:schemeClr val="tx1"/>
                </a:solidFill>
                <a:sym typeface="Helvetica Light"/>
              </a:rPr>
              <a:t>Dados</a:t>
            </a:r>
            <a:endParaRPr lang="en-US" sz="1687" dirty="0">
              <a:solidFill>
                <a:schemeClr val="tx1"/>
              </a:solidFill>
              <a:sym typeface="Helvetica Light"/>
            </a:endParaRPr>
          </a:p>
        </p:txBody>
      </p:sp>
      <p:sp>
        <p:nvSpPr>
          <p:cNvPr id="7" name="TextBox 6"/>
          <p:cNvSpPr txBox="1"/>
          <p:nvPr/>
        </p:nvSpPr>
        <p:spPr>
          <a:xfrm>
            <a:off x="9778290" y="2693750"/>
            <a:ext cx="1172916" cy="46160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algn="ctr" defTabSz="410751" latinLnBrk="1" hangingPunct="0"/>
            <a:r>
              <a:rPr lang="en-US" sz="2531" dirty="0" err="1" smtClean="0">
                <a:solidFill>
                  <a:srgbClr val="000000"/>
                </a:solidFill>
                <a:sym typeface="Helvetica Light"/>
              </a:rPr>
              <a:t>Tarefa</a:t>
            </a:r>
            <a:endParaRPr lang="en-US" sz="2531" dirty="0">
              <a:solidFill>
                <a:srgbClr val="000000"/>
              </a:solidFill>
              <a:sym typeface="Helvetica Light"/>
            </a:endParaRPr>
          </a:p>
        </p:txBody>
      </p:sp>
      <p:cxnSp>
        <p:nvCxnSpPr>
          <p:cNvPr id="9" name="Straight Arrow Connector 8"/>
          <p:cNvCxnSpPr/>
          <p:nvPr/>
        </p:nvCxnSpPr>
        <p:spPr>
          <a:xfrm flipH="1">
            <a:off x="6977619" y="4087384"/>
            <a:ext cx="1838661" cy="0"/>
          </a:xfrm>
          <a:prstGeom prst="straightConnector1">
            <a:avLst/>
          </a:prstGeom>
          <a:noFill/>
          <a:ln w="25400" cap="flat">
            <a:solidFill>
              <a:srgbClr val="000000"/>
            </a:solidFill>
            <a:prstDash val="solid"/>
            <a:miter lim="400000"/>
            <a:tailEnd type="triangle"/>
          </a:ln>
          <a:effectLst/>
        </p:spPr>
        <p:style>
          <a:lnRef idx="0">
            <a:scrgbClr r="0" g="0" b="0"/>
          </a:lnRef>
          <a:fillRef idx="0">
            <a:scrgbClr r="0" g="0" b="0"/>
          </a:fillRef>
          <a:effectRef idx="0">
            <a:scrgbClr r="0" g="0" b="0"/>
          </a:effectRef>
          <a:fontRef idx="none"/>
        </p:style>
      </p:cxnSp>
      <p:sp>
        <p:nvSpPr>
          <p:cNvPr id="10" name="TextBox 9"/>
          <p:cNvSpPr txBox="1"/>
          <p:nvPr/>
        </p:nvSpPr>
        <p:spPr>
          <a:xfrm>
            <a:off x="7178646" y="3642153"/>
            <a:ext cx="1436605" cy="4414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algn="ctr" defTabSz="410751" latinLnBrk="1" hangingPunct="0"/>
            <a:r>
              <a:rPr lang="en-US" sz="2400" dirty="0" err="1" smtClean="0">
                <a:solidFill>
                  <a:srgbClr val="000000"/>
                </a:solidFill>
              </a:rPr>
              <a:t>Interação</a:t>
            </a:r>
            <a:endParaRPr lang="en-US" sz="2400" dirty="0">
              <a:solidFill>
                <a:srgbClr val="000000"/>
              </a:solidFill>
              <a:sym typeface="Helvetica Light"/>
            </a:endParaRPr>
          </a:p>
        </p:txBody>
      </p:sp>
    </p:spTree>
    <p:extLst>
      <p:ext uri="{BB962C8B-B14F-4D97-AF65-F5344CB8AC3E}">
        <p14:creationId xmlns:p14="http://schemas.microsoft.com/office/powerpoint/2010/main" val="283925667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Processo de Visualização Interativa de Dados</a:t>
            </a:r>
            <a:endParaRPr lang="en-US" dirty="0"/>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9070721" y="3112691"/>
            <a:ext cx="1067609" cy="2296729"/>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91221" y="3534538"/>
            <a:ext cx="2180406" cy="1453036"/>
          </a:xfrm>
          <a:prstGeom prst="rect">
            <a:avLst/>
          </a:prstGeom>
        </p:spPr>
      </p:pic>
      <p:sp>
        <p:nvSpPr>
          <p:cNvPr id="6" name="Flowchart: Magnetic Disk 5"/>
          <p:cNvSpPr/>
          <p:nvPr/>
        </p:nvSpPr>
        <p:spPr>
          <a:xfrm>
            <a:off x="1240793" y="3931543"/>
            <a:ext cx="982408" cy="659025"/>
          </a:xfrm>
          <a:prstGeom prst="flowChartMagneticDisk">
            <a:avLst/>
          </a:prstGeom>
          <a:ln/>
        </p:spPr>
        <p:style>
          <a:lnRef idx="1">
            <a:schemeClr val="dk1"/>
          </a:lnRef>
          <a:fillRef idx="2">
            <a:schemeClr val="dk1"/>
          </a:fillRef>
          <a:effectRef idx="1">
            <a:schemeClr val="dk1"/>
          </a:effectRef>
          <a:fontRef idx="minor">
            <a:schemeClr val="dk1"/>
          </a:fontRef>
        </p:style>
        <p:txBody>
          <a:bodyPr rot="0" spcFirstLastPara="1" vertOverflow="overflow" horzOverflow="overflow" vert="horz" wrap="square" lIns="35719" tIns="35719" rIns="35719" bIns="35719" numCol="1" spcCol="38100" rtlCol="0" anchor="ctr">
            <a:spAutoFit/>
          </a:bodyPr>
          <a:lstStyle/>
          <a:p>
            <a:pPr algn="ctr" defTabSz="410751" latinLnBrk="1" hangingPunct="0"/>
            <a:r>
              <a:rPr lang="en-US" sz="1687" dirty="0" smtClean="0">
                <a:solidFill>
                  <a:schemeClr val="tx1"/>
                </a:solidFill>
                <a:sym typeface="Helvetica Light"/>
              </a:rPr>
              <a:t>Dados</a:t>
            </a:r>
            <a:endParaRPr lang="en-US" sz="1687" dirty="0">
              <a:solidFill>
                <a:schemeClr val="tx1"/>
              </a:solidFill>
              <a:sym typeface="Helvetica Light"/>
            </a:endParaRPr>
          </a:p>
        </p:txBody>
      </p:sp>
      <p:sp>
        <p:nvSpPr>
          <p:cNvPr id="7" name="TextBox 6"/>
          <p:cNvSpPr txBox="1"/>
          <p:nvPr/>
        </p:nvSpPr>
        <p:spPr>
          <a:xfrm>
            <a:off x="9778290" y="2693750"/>
            <a:ext cx="1172916" cy="46160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algn="ctr" defTabSz="410751" latinLnBrk="1" hangingPunct="0"/>
            <a:r>
              <a:rPr lang="en-US" sz="2531" dirty="0" err="1" smtClean="0">
                <a:solidFill>
                  <a:srgbClr val="000000"/>
                </a:solidFill>
                <a:sym typeface="Helvetica Light"/>
              </a:rPr>
              <a:t>Tarefa</a:t>
            </a:r>
            <a:endParaRPr lang="en-US" sz="2531" dirty="0">
              <a:solidFill>
                <a:srgbClr val="000000"/>
              </a:solidFill>
              <a:sym typeface="Helvetica Light"/>
            </a:endParaRPr>
          </a:p>
        </p:txBody>
      </p:sp>
      <p:cxnSp>
        <p:nvCxnSpPr>
          <p:cNvPr id="9" name="Straight Arrow Connector 8"/>
          <p:cNvCxnSpPr/>
          <p:nvPr/>
        </p:nvCxnSpPr>
        <p:spPr>
          <a:xfrm flipH="1">
            <a:off x="6977619" y="4087384"/>
            <a:ext cx="1838661" cy="0"/>
          </a:xfrm>
          <a:prstGeom prst="straightConnector1">
            <a:avLst/>
          </a:prstGeom>
          <a:noFill/>
          <a:ln w="25400" cap="flat">
            <a:solidFill>
              <a:srgbClr val="000000"/>
            </a:solidFill>
            <a:prstDash val="solid"/>
            <a:miter lim="400000"/>
            <a:tailEnd type="triangle"/>
          </a:ln>
          <a:effectLst/>
        </p:spPr>
        <p:style>
          <a:lnRef idx="0">
            <a:scrgbClr r="0" g="0" b="0"/>
          </a:lnRef>
          <a:fillRef idx="0">
            <a:scrgbClr r="0" g="0" b="0"/>
          </a:fillRef>
          <a:effectRef idx="0">
            <a:scrgbClr r="0" g="0" b="0"/>
          </a:effectRef>
          <a:fontRef idx="none"/>
        </p:style>
      </p:cxnSp>
      <p:sp>
        <p:nvSpPr>
          <p:cNvPr id="10" name="TextBox 9"/>
          <p:cNvSpPr txBox="1"/>
          <p:nvPr/>
        </p:nvSpPr>
        <p:spPr>
          <a:xfrm>
            <a:off x="7178646" y="3642153"/>
            <a:ext cx="1436605" cy="4414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algn="ctr" defTabSz="410751" latinLnBrk="1" hangingPunct="0"/>
            <a:r>
              <a:rPr lang="en-US" sz="2400" dirty="0" err="1" smtClean="0">
                <a:solidFill>
                  <a:srgbClr val="000000"/>
                </a:solidFill>
              </a:rPr>
              <a:t>Interação</a:t>
            </a:r>
            <a:endParaRPr lang="en-US" sz="2400" dirty="0">
              <a:solidFill>
                <a:srgbClr val="000000"/>
              </a:solidFill>
              <a:sym typeface="Helvetica Light"/>
            </a:endParaRPr>
          </a:p>
        </p:txBody>
      </p:sp>
      <p:cxnSp>
        <p:nvCxnSpPr>
          <p:cNvPr id="12" name="Straight Arrow Connector 11"/>
          <p:cNvCxnSpPr/>
          <p:nvPr/>
        </p:nvCxnSpPr>
        <p:spPr>
          <a:xfrm flipH="1">
            <a:off x="2827237" y="4087384"/>
            <a:ext cx="1838661" cy="0"/>
          </a:xfrm>
          <a:prstGeom prst="straightConnector1">
            <a:avLst/>
          </a:prstGeom>
          <a:noFill/>
          <a:ln w="25400" cap="flat">
            <a:solidFill>
              <a:srgbClr val="000000"/>
            </a:solidFill>
            <a:prstDash val="solid"/>
            <a:miter lim="400000"/>
            <a:tailEnd type="triangle"/>
          </a:ln>
          <a:effectLst/>
        </p:spPr>
        <p:style>
          <a:lnRef idx="0">
            <a:scrgbClr r="0" g="0" b="0"/>
          </a:lnRef>
          <a:fillRef idx="0">
            <a:scrgbClr r="0" g="0" b="0"/>
          </a:fillRef>
          <a:effectRef idx="0">
            <a:scrgbClr r="0" g="0" b="0"/>
          </a:effectRef>
          <a:fontRef idx="none"/>
        </p:style>
      </p:cxnSp>
      <p:sp>
        <p:nvSpPr>
          <p:cNvPr id="13" name="TextBox 12"/>
          <p:cNvSpPr txBox="1"/>
          <p:nvPr/>
        </p:nvSpPr>
        <p:spPr>
          <a:xfrm>
            <a:off x="3028264" y="3642153"/>
            <a:ext cx="1436605" cy="4414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algn="ctr" defTabSz="410751" latinLnBrk="1" hangingPunct="0"/>
            <a:r>
              <a:rPr lang="en-US" sz="2400" dirty="0" err="1" smtClean="0">
                <a:solidFill>
                  <a:srgbClr val="000000"/>
                </a:solidFill>
                <a:sym typeface="Helvetica Light"/>
              </a:rPr>
              <a:t>Consulta</a:t>
            </a:r>
            <a:endParaRPr lang="en-US" sz="2400" dirty="0">
              <a:solidFill>
                <a:srgbClr val="000000"/>
              </a:solidFill>
              <a:sym typeface="Helvetica Light"/>
            </a:endParaRPr>
          </a:p>
        </p:txBody>
      </p:sp>
    </p:spTree>
    <p:extLst>
      <p:ext uri="{BB962C8B-B14F-4D97-AF65-F5344CB8AC3E}">
        <p14:creationId xmlns:p14="http://schemas.microsoft.com/office/powerpoint/2010/main" val="359201348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Processo de Visualização Interativa de Dados</a:t>
            </a:r>
            <a:endParaRPr lang="en-US" dirty="0"/>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9070721" y="3112691"/>
            <a:ext cx="1067609" cy="2296729"/>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91221" y="3534538"/>
            <a:ext cx="2180406" cy="1453036"/>
          </a:xfrm>
          <a:prstGeom prst="rect">
            <a:avLst/>
          </a:prstGeom>
        </p:spPr>
      </p:pic>
      <p:sp>
        <p:nvSpPr>
          <p:cNvPr id="6" name="Flowchart: Magnetic Disk 5"/>
          <p:cNvSpPr/>
          <p:nvPr/>
        </p:nvSpPr>
        <p:spPr>
          <a:xfrm>
            <a:off x="1240793" y="3931543"/>
            <a:ext cx="982408" cy="659025"/>
          </a:xfrm>
          <a:prstGeom prst="flowChartMagneticDisk">
            <a:avLst/>
          </a:prstGeom>
          <a:ln/>
        </p:spPr>
        <p:style>
          <a:lnRef idx="1">
            <a:schemeClr val="dk1"/>
          </a:lnRef>
          <a:fillRef idx="2">
            <a:schemeClr val="dk1"/>
          </a:fillRef>
          <a:effectRef idx="1">
            <a:schemeClr val="dk1"/>
          </a:effectRef>
          <a:fontRef idx="minor">
            <a:schemeClr val="dk1"/>
          </a:fontRef>
        </p:style>
        <p:txBody>
          <a:bodyPr rot="0" spcFirstLastPara="1" vertOverflow="overflow" horzOverflow="overflow" vert="horz" wrap="square" lIns="35719" tIns="35719" rIns="35719" bIns="35719" numCol="1" spcCol="38100" rtlCol="0" anchor="ctr">
            <a:spAutoFit/>
          </a:bodyPr>
          <a:lstStyle/>
          <a:p>
            <a:pPr algn="ctr" defTabSz="410751" latinLnBrk="1" hangingPunct="0"/>
            <a:r>
              <a:rPr lang="en-US" sz="1687" dirty="0" smtClean="0">
                <a:solidFill>
                  <a:schemeClr val="tx1"/>
                </a:solidFill>
                <a:sym typeface="Helvetica Light"/>
              </a:rPr>
              <a:t>Dados</a:t>
            </a:r>
            <a:endParaRPr lang="en-US" sz="1687" dirty="0">
              <a:solidFill>
                <a:schemeClr val="tx1"/>
              </a:solidFill>
              <a:sym typeface="Helvetica Light"/>
            </a:endParaRPr>
          </a:p>
        </p:txBody>
      </p:sp>
      <p:sp>
        <p:nvSpPr>
          <p:cNvPr id="7" name="TextBox 6"/>
          <p:cNvSpPr txBox="1"/>
          <p:nvPr/>
        </p:nvSpPr>
        <p:spPr>
          <a:xfrm>
            <a:off x="9778290" y="2693750"/>
            <a:ext cx="1172916" cy="46160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algn="ctr" defTabSz="410751" latinLnBrk="1" hangingPunct="0"/>
            <a:r>
              <a:rPr lang="en-US" sz="2531" dirty="0" err="1" smtClean="0">
                <a:solidFill>
                  <a:srgbClr val="000000"/>
                </a:solidFill>
                <a:sym typeface="Helvetica Light"/>
              </a:rPr>
              <a:t>Tarefa</a:t>
            </a:r>
            <a:endParaRPr lang="en-US" sz="2531" dirty="0">
              <a:solidFill>
                <a:srgbClr val="000000"/>
              </a:solidFill>
              <a:sym typeface="Helvetica Light"/>
            </a:endParaRPr>
          </a:p>
        </p:txBody>
      </p:sp>
      <p:cxnSp>
        <p:nvCxnSpPr>
          <p:cNvPr id="9" name="Straight Arrow Connector 8"/>
          <p:cNvCxnSpPr/>
          <p:nvPr/>
        </p:nvCxnSpPr>
        <p:spPr>
          <a:xfrm flipH="1">
            <a:off x="6977619" y="4087384"/>
            <a:ext cx="1838661" cy="0"/>
          </a:xfrm>
          <a:prstGeom prst="straightConnector1">
            <a:avLst/>
          </a:prstGeom>
          <a:noFill/>
          <a:ln w="25400" cap="flat">
            <a:solidFill>
              <a:srgbClr val="000000"/>
            </a:solidFill>
            <a:prstDash val="solid"/>
            <a:miter lim="400000"/>
            <a:tailEnd type="triangle"/>
          </a:ln>
          <a:effectLst/>
        </p:spPr>
        <p:style>
          <a:lnRef idx="0">
            <a:scrgbClr r="0" g="0" b="0"/>
          </a:lnRef>
          <a:fillRef idx="0">
            <a:scrgbClr r="0" g="0" b="0"/>
          </a:fillRef>
          <a:effectRef idx="0">
            <a:scrgbClr r="0" g="0" b="0"/>
          </a:effectRef>
          <a:fontRef idx="none"/>
        </p:style>
      </p:cxnSp>
      <p:sp>
        <p:nvSpPr>
          <p:cNvPr id="10" name="TextBox 9"/>
          <p:cNvSpPr txBox="1"/>
          <p:nvPr/>
        </p:nvSpPr>
        <p:spPr>
          <a:xfrm>
            <a:off x="7178646" y="3642153"/>
            <a:ext cx="1436605" cy="4414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algn="ctr" defTabSz="410751" latinLnBrk="1" hangingPunct="0"/>
            <a:r>
              <a:rPr lang="en-US" sz="2400" dirty="0" err="1" smtClean="0">
                <a:solidFill>
                  <a:srgbClr val="000000"/>
                </a:solidFill>
              </a:rPr>
              <a:t>Interação</a:t>
            </a:r>
            <a:endParaRPr lang="en-US" sz="2400" dirty="0">
              <a:solidFill>
                <a:srgbClr val="000000"/>
              </a:solidFill>
              <a:sym typeface="Helvetica Light"/>
            </a:endParaRPr>
          </a:p>
        </p:txBody>
      </p:sp>
      <p:cxnSp>
        <p:nvCxnSpPr>
          <p:cNvPr id="12" name="Straight Arrow Connector 11"/>
          <p:cNvCxnSpPr/>
          <p:nvPr/>
        </p:nvCxnSpPr>
        <p:spPr>
          <a:xfrm flipH="1">
            <a:off x="2827237" y="4087384"/>
            <a:ext cx="1838661" cy="0"/>
          </a:xfrm>
          <a:prstGeom prst="straightConnector1">
            <a:avLst/>
          </a:prstGeom>
          <a:noFill/>
          <a:ln w="25400" cap="flat">
            <a:solidFill>
              <a:srgbClr val="000000"/>
            </a:solidFill>
            <a:prstDash val="solid"/>
            <a:miter lim="400000"/>
            <a:tailEnd type="triangle"/>
          </a:ln>
          <a:effectLst/>
        </p:spPr>
        <p:style>
          <a:lnRef idx="0">
            <a:scrgbClr r="0" g="0" b="0"/>
          </a:lnRef>
          <a:fillRef idx="0">
            <a:scrgbClr r="0" g="0" b="0"/>
          </a:fillRef>
          <a:effectRef idx="0">
            <a:scrgbClr r="0" g="0" b="0"/>
          </a:effectRef>
          <a:fontRef idx="none"/>
        </p:style>
      </p:cxnSp>
      <p:sp>
        <p:nvSpPr>
          <p:cNvPr id="13" name="TextBox 12"/>
          <p:cNvSpPr txBox="1"/>
          <p:nvPr/>
        </p:nvSpPr>
        <p:spPr>
          <a:xfrm>
            <a:off x="3028264" y="3642153"/>
            <a:ext cx="1436605" cy="4414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algn="ctr" defTabSz="410751" latinLnBrk="1" hangingPunct="0"/>
            <a:r>
              <a:rPr lang="en-US" sz="2400" dirty="0" err="1" smtClean="0">
                <a:solidFill>
                  <a:srgbClr val="000000"/>
                </a:solidFill>
                <a:sym typeface="Helvetica Light"/>
              </a:rPr>
              <a:t>Consulta</a:t>
            </a:r>
            <a:endParaRPr lang="en-US" sz="2400" dirty="0">
              <a:solidFill>
                <a:srgbClr val="000000"/>
              </a:solidFill>
              <a:sym typeface="Helvetica Light"/>
            </a:endParaRPr>
          </a:p>
        </p:txBody>
      </p:sp>
      <p:grpSp>
        <p:nvGrpSpPr>
          <p:cNvPr id="14" name="Group 13"/>
          <p:cNvGrpSpPr/>
          <p:nvPr/>
        </p:nvGrpSpPr>
        <p:grpSpPr>
          <a:xfrm>
            <a:off x="5507949" y="3650107"/>
            <a:ext cx="1068270" cy="850334"/>
            <a:chOff x="6345128" y="5493114"/>
            <a:chExt cx="1047458" cy="864610"/>
          </a:xfrm>
        </p:grpSpPr>
        <p:pic>
          <p:nvPicPr>
            <p:cNvPr id="15" name="Picture 14"/>
            <p:cNvPicPr>
              <a:picLocks noChangeAspect="1"/>
            </p:cNvPicPr>
            <p:nvPr/>
          </p:nvPicPr>
          <p:blipFill>
            <a:blip r:embed="rId4"/>
            <a:stretch>
              <a:fillRect/>
            </a:stretch>
          </p:blipFill>
          <p:spPr>
            <a:xfrm>
              <a:off x="6345128" y="5493114"/>
              <a:ext cx="1042849" cy="864610"/>
            </a:xfrm>
            <a:prstGeom prst="rect">
              <a:avLst/>
            </a:prstGeom>
          </p:spPr>
        </p:pic>
        <p:pic>
          <p:nvPicPr>
            <p:cNvPr id="16" name="Picture 15"/>
            <p:cNvPicPr>
              <a:picLocks noChangeAspect="1"/>
            </p:cNvPicPr>
            <p:nvPr/>
          </p:nvPicPr>
          <p:blipFill>
            <a:blip r:embed="rId5"/>
            <a:stretch>
              <a:fillRect/>
            </a:stretch>
          </p:blipFill>
          <p:spPr>
            <a:xfrm>
              <a:off x="6369655" y="5593618"/>
              <a:ext cx="1022931" cy="635732"/>
            </a:xfrm>
            <a:prstGeom prst="rect">
              <a:avLst/>
            </a:prstGeom>
          </p:spPr>
        </p:pic>
      </p:grpSp>
      <p:cxnSp>
        <p:nvCxnSpPr>
          <p:cNvPr id="17" name="Straight Arrow Connector 16"/>
          <p:cNvCxnSpPr/>
          <p:nvPr/>
        </p:nvCxnSpPr>
        <p:spPr>
          <a:xfrm>
            <a:off x="2827237" y="4483670"/>
            <a:ext cx="1838661" cy="0"/>
          </a:xfrm>
          <a:prstGeom prst="straightConnector1">
            <a:avLst/>
          </a:prstGeom>
          <a:noFill/>
          <a:ln w="25400" cap="flat">
            <a:solidFill>
              <a:srgbClr val="000000"/>
            </a:solidFill>
            <a:prstDash val="solid"/>
            <a:miter lim="400000"/>
            <a:tailEnd type="triangle"/>
          </a:ln>
          <a:effectLst/>
        </p:spPr>
        <p:style>
          <a:lnRef idx="0">
            <a:scrgbClr r="0" g="0" b="0"/>
          </a:lnRef>
          <a:fillRef idx="0">
            <a:scrgbClr r="0" g="0" b="0"/>
          </a:fillRef>
          <a:effectRef idx="0">
            <a:scrgbClr r="0" g="0" b="0"/>
          </a:effectRef>
          <a:fontRef idx="none"/>
        </p:style>
      </p:cxnSp>
      <p:sp>
        <p:nvSpPr>
          <p:cNvPr id="18" name="TextBox 17"/>
          <p:cNvSpPr txBox="1"/>
          <p:nvPr/>
        </p:nvSpPr>
        <p:spPr>
          <a:xfrm>
            <a:off x="2732183" y="4537592"/>
            <a:ext cx="2028766" cy="81079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algn="ctr" defTabSz="410751" latinLnBrk="1" hangingPunct="0"/>
            <a:r>
              <a:rPr lang="en-US" sz="2400" dirty="0" err="1" smtClean="0">
                <a:solidFill>
                  <a:srgbClr val="000000"/>
                </a:solidFill>
                <a:sym typeface="Helvetica Light"/>
              </a:rPr>
              <a:t>Mapeamento</a:t>
            </a:r>
            <a:r>
              <a:rPr lang="en-US" sz="2400" dirty="0" smtClean="0">
                <a:solidFill>
                  <a:srgbClr val="000000"/>
                </a:solidFill>
                <a:sym typeface="Helvetica Light"/>
              </a:rPr>
              <a:t> </a:t>
            </a:r>
            <a:br>
              <a:rPr lang="en-US" sz="2400" dirty="0" smtClean="0">
                <a:solidFill>
                  <a:srgbClr val="000000"/>
                </a:solidFill>
                <a:sym typeface="Helvetica Light"/>
              </a:rPr>
            </a:br>
            <a:r>
              <a:rPr lang="en-US" sz="2400" dirty="0" smtClean="0">
                <a:solidFill>
                  <a:srgbClr val="000000"/>
                </a:solidFill>
                <a:sym typeface="Helvetica Light"/>
              </a:rPr>
              <a:t>Visual</a:t>
            </a:r>
            <a:endParaRPr lang="en-US" sz="2400" dirty="0">
              <a:solidFill>
                <a:srgbClr val="000000"/>
              </a:solidFill>
              <a:sym typeface="Helvetica Light"/>
            </a:endParaRPr>
          </a:p>
        </p:txBody>
      </p:sp>
    </p:spTree>
    <p:extLst>
      <p:ext uri="{BB962C8B-B14F-4D97-AF65-F5344CB8AC3E}">
        <p14:creationId xmlns:p14="http://schemas.microsoft.com/office/powerpoint/2010/main" val="264971263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8200" y="365126"/>
            <a:ext cx="10515599" cy="1325562"/>
          </a:xfrm>
        </p:spPr>
        <p:txBody>
          <a:bodyPr/>
          <a:lstStyle/>
          <a:p>
            <a:r>
              <a:rPr lang="pt-BR" dirty="0"/>
              <a:t>Visualização de Dados com D3.js</a:t>
            </a:r>
            <a:endParaRPr lang="en-US" dirty="0"/>
          </a:p>
        </p:txBody>
      </p:sp>
      <p:sp>
        <p:nvSpPr>
          <p:cNvPr id="2" name="Content Placeholder 1"/>
          <p:cNvSpPr>
            <a:spLocks noGrp="1"/>
          </p:cNvSpPr>
          <p:nvPr>
            <p:ph idx="1"/>
          </p:nvPr>
        </p:nvSpPr>
        <p:spPr>
          <a:xfrm>
            <a:off x="838200" y="1800685"/>
            <a:ext cx="10515599" cy="4351338"/>
          </a:xfrm>
        </p:spPr>
        <p:txBody>
          <a:bodyPr/>
          <a:lstStyle/>
          <a:p>
            <a:r>
              <a:rPr lang="pt-BR" dirty="0" smtClean="0"/>
              <a:t>Material do Curso (</a:t>
            </a:r>
            <a:r>
              <a:rPr lang="en-US" dirty="0" smtClean="0">
                <a:hlinkClick r:id="rId2"/>
              </a:rPr>
              <a:t>https</a:t>
            </a:r>
            <a:r>
              <a:rPr lang="en-US" dirty="0">
                <a:hlinkClick r:id="rId2"/>
              </a:rPr>
              <a:t>://</a:t>
            </a:r>
            <a:r>
              <a:rPr lang="en-US" dirty="0" smtClean="0">
                <a:hlinkClick r:id="rId2"/>
              </a:rPr>
              <a:t>goo.gl/CL2PMe</a:t>
            </a:r>
            <a:r>
              <a:rPr lang="en-US" dirty="0" smtClean="0"/>
              <a:t>)</a:t>
            </a:r>
          </a:p>
          <a:p>
            <a:r>
              <a:rPr lang="pt-BR" dirty="0" smtClean="0"/>
              <a:t>Ementa</a:t>
            </a:r>
          </a:p>
          <a:p>
            <a:pPr lvl="1"/>
            <a:r>
              <a:rPr lang="pt-BR" dirty="0"/>
              <a:t>Introdução a Visualização de </a:t>
            </a:r>
            <a:r>
              <a:rPr lang="pt-BR" dirty="0" smtClean="0"/>
              <a:t>Dados</a:t>
            </a:r>
            <a:endParaRPr lang="pt-BR" dirty="0"/>
          </a:p>
          <a:p>
            <a:pPr lvl="1"/>
            <a:r>
              <a:rPr lang="pt-BR" dirty="0"/>
              <a:t>Revisão de Tecnologias </a:t>
            </a:r>
            <a:r>
              <a:rPr lang="pt-BR" dirty="0" smtClean="0"/>
              <a:t>Web</a:t>
            </a:r>
            <a:endParaRPr lang="pt-BR" dirty="0"/>
          </a:p>
          <a:p>
            <a:pPr lvl="1"/>
            <a:r>
              <a:rPr lang="pt-BR" dirty="0"/>
              <a:t>Introdução à Biblioteca </a:t>
            </a:r>
            <a:r>
              <a:rPr lang="pt-BR" dirty="0" smtClean="0"/>
              <a:t>D3</a:t>
            </a:r>
            <a:endParaRPr lang="pt-BR" dirty="0"/>
          </a:p>
          <a:p>
            <a:pPr lvl="1"/>
            <a:r>
              <a:rPr lang="pt-BR" dirty="0"/>
              <a:t>Escalas e </a:t>
            </a:r>
            <a:r>
              <a:rPr lang="pt-BR" dirty="0" smtClean="0"/>
              <a:t>Eixos</a:t>
            </a:r>
            <a:endParaRPr lang="pt-BR" dirty="0"/>
          </a:p>
          <a:p>
            <a:pPr lvl="1"/>
            <a:r>
              <a:rPr lang="pt-BR" dirty="0"/>
              <a:t>Seleções e </a:t>
            </a:r>
            <a:r>
              <a:rPr lang="pt-BR" dirty="0" smtClean="0"/>
              <a:t>Transições</a:t>
            </a:r>
            <a:endParaRPr lang="pt-BR" dirty="0"/>
          </a:p>
          <a:p>
            <a:pPr lvl="1"/>
            <a:r>
              <a:rPr lang="pt-BR" dirty="0"/>
              <a:t>Elementos de </a:t>
            </a:r>
            <a:r>
              <a:rPr lang="pt-BR" dirty="0" smtClean="0"/>
              <a:t>Interatividade</a:t>
            </a:r>
            <a:endParaRPr lang="pt-BR" dirty="0"/>
          </a:p>
          <a:p>
            <a:pPr lvl="1"/>
            <a:r>
              <a:rPr lang="pt-BR" dirty="0"/>
              <a:t>Geomapping </a:t>
            </a:r>
          </a:p>
          <a:p>
            <a:pPr lvl="1"/>
            <a:r>
              <a:rPr lang="pt-BR" dirty="0"/>
              <a:t>Layouts do </a:t>
            </a:r>
            <a:r>
              <a:rPr lang="pt-BR" dirty="0" smtClean="0"/>
              <a:t>D3</a:t>
            </a:r>
            <a:endParaRPr lang="pt-BR" dirty="0"/>
          </a:p>
          <a:p>
            <a:pPr lvl="1"/>
            <a:r>
              <a:rPr lang="pt-BR" dirty="0"/>
              <a:t>Exercício: Composição de Sistema</a:t>
            </a:r>
            <a:endParaRPr lang="en-US" dirty="0"/>
          </a:p>
        </p:txBody>
      </p:sp>
      <p:pic>
        <p:nvPicPr>
          <p:cNvPr id="1026" name="Picture 2" descr="https://avatars3.githubusercontent.com/u/1562726?s=400&amp;v=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32966" y="365125"/>
            <a:ext cx="1729451" cy="17294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485486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Processo de Visualização Interativa de Dados</a:t>
            </a:r>
            <a:endParaRPr lang="en-US" dirty="0"/>
          </a:p>
        </p:txBody>
      </p:sp>
      <p:sp>
        <p:nvSpPr>
          <p:cNvPr id="3" name="Content Placeholder 2"/>
          <p:cNvSpPr>
            <a:spLocks noGrp="1"/>
          </p:cNvSpPr>
          <p:nvPr>
            <p:ph idx="1"/>
          </p:nvPr>
        </p:nvSpPr>
        <p:spPr/>
        <p:txBody>
          <a:bodyPr/>
          <a:lstStyle/>
          <a:p>
            <a:endParaRPr lang="en-US" dirty="0"/>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91221" y="3534538"/>
            <a:ext cx="2180406" cy="1453036"/>
          </a:xfrm>
          <a:prstGeom prst="rect">
            <a:avLst/>
          </a:prstGeom>
        </p:spPr>
      </p:pic>
      <p:sp>
        <p:nvSpPr>
          <p:cNvPr id="6" name="Flowchart: Magnetic Disk 5"/>
          <p:cNvSpPr/>
          <p:nvPr/>
        </p:nvSpPr>
        <p:spPr>
          <a:xfrm>
            <a:off x="1240793" y="3931543"/>
            <a:ext cx="982408" cy="659025"/>
          </a:xfrm>
          <a:prstGeom prst="flowChartMagneticDisk">
            <a:avLst/>
          </a:prstGeom>
          <a:ln/>
        </p:spPr>
        <p:style>
          <a:lnRef idx="1">
            <a:schemeClr val="dk1"/>
          </a:lnRef>
          <a:fillRef idx="2">
            <a:schemeClr val="dk1"/>
          </a:fillRef>
          <a:effectRef idx="1">
            <a:schemeClr val="dk1"/>
          </a:effectRef>
          <a:fontRef idx="minor">
            <a:schemeClr val="dk1"/>
          </a:fontRef>
        </p:style>
        <p:txBody>
          <a:bodyPr rot="0" spcFirstLastPara="1" vertOverflow="overflow" horzOverflow="overflow" vert="horz" wrap="square" lIns="35719" tIns="35719" rIns="35719" bIns="35719" numCol="1" spcCol="38100" rtlCol="0" anchor="ctr">
            <a:spAutoFit/>
          </a:bodyPr>
          <a:lstStyle/>
          <a:p>
            <a:pPr algn="ctr" defTabSz="410751" latinLnBrk="1" hangingPunct="0"/>
            <a:r>
              <a:rPr lang="en-US" sz="1687" dirty="0" smtClean="0">
                <a:solidFill>
                  <a:schemeClr val="tx1"/>
                </a:solidFill>
                <a:sym typeface="Helvetica Light"/>
              </a:rPr>
              <a:t>Dados</a:t>
            </a:r>
            <a:endParaRPr lang="en-US" sz="1687" dirty="0">
              <a:solidFill>
                <a:schemeClr val="tx1"/>
              </a:solidFill>
              <a:sym typeface="Helvetica Light"/>
            </a:endParaRPr>
          </a:p>
        </p:txBody>
      </p:sp>
      <p:cxnSp>
        <p:nvCxnSpPr>
          <p:cNvPr id="9" name="Straight Arrow Connector 8"/>
          <p:cNvCxnSpPr/>
          <p:nvPr/>
        </p:nvCxnSpPr>
        <p:spPr>
          <a:xfrm flipH="1">
            <a:off x="6977619" y="4087384"/>
            <a:ext cx="1838661" cy="0"/>
          </a:xfrm>
          <a:prstGeom prst="straightConnector1">
            <a:avLst/>
          </a:prstGeom>
          <a:noFill/>
          <a:ln w="25400" cap="flat">
            <a:solidFill>
              <a:srgbClr val="000000"/>
            </a:solidFill>
            <a:prstDash val="solid"/>
            <a:miter lim="400000"/>
            <a:tailEnd type="triangle"/>
          </a:ln>
          <a:effectLst/>
        </p:spPr>
        <p:style>
          <a:lnRef idx="0">
            <a:scrgbClr r="0" g="0" b="0"/>
          </a:lnRef>
          <a:fillRef idx="0">
            <a:scrgbClr r="0" g="0" b="0"/>
          </a:fillRef>
          <a:effectRef idx="0">
            <a:scrgbClr r="0" g="0" b="0"/>
          </a:effectRef>
          <a:fontRef idx="none"/>
        </p:style>
      </p:cxnSp>
      <p:sp>
        <p:nvSpPr>
          <p:cNvPr id="10" name="TextBox 9"/>
          <p:cNvSpPr txBox="1"/>
          <p:nvPr/>
        </p:nvSpPr>
        <p:spPr>
          <a:xfrm>
            <a:off x="7178646" y="3642153"/>
            <a:ext cx="1436605" cy="4414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algn="ctr" defTabSz="410751" latinLnBrk="1" hangingPunct="0"/>
            <a:r>
              <a:rPr lang="en-US" sz="2400" dirty="0" err="1" smtClean="0">
                <a:solidFill>
                  <a:srgbClr val="000000"/>
                </a:solidFill>
              </a:rPr>
              <a:t>Interação</a:t>
            </a:r>
            <a:endParaRPr lang="en-US" sz="2400" dirty="0">
              <a:solidFill>
                <a:srgbClr val="000000"/>
              </a:solidFill>
              <a:sym typeface="Helvetica Light"/>
            </a:endParaRPr>
          </a:p>
        </p:txBody>
      </p:sp>
      <p:cxnSp>
        <p:nvCxnSpPr>
          <p:cNvPr id="12" name="Straight Arrow Connector 11"/>
          <p:cNvCxnSpPr/>
          <p:nvPr/>
        </p:nvCxnSpPr>
        <p:spPr>
          <a:xfrm flipH="1">
            <a:off x="2827237" y="4087384"/>
            <a:ext cx="1838661" cy="0"/>
          </a:xfrm>
          <a:prstGeom prst="straightConnector1">
            <a:avLst/>
          </a:prstGeom>
          <a:noFill/>
          <a:ln w="25400" cap="flat">
            <a:solidFill>
              <a:srgbClr val="000000"/>
            </a:solidFill>
            <a:prstDash val="solid"/>
            <a:miter lim="400000"/>
            <a:tailEnd type="triangle"/>
          </a:ln>
          <a:effectLst/>
        </p:spPr>
        <p:style>
          <a:lnRef idx="0">
            <a:scrgbClr r="0" g="0" b="0"/>
          </a:lnRef>
          <a:fillRef idx="0">
            <a:scrgbClr r="0" g="0" b="0"/>
          </a:fillRef>
          <a:effectRef idx="0">
            <a:scrgbClr r="0" g="0" b="0"/>
          </a:effectRef>
          <a:fontRef idx="none"/>
        </p:style>
      </p:cxnSp>
      <p:sp>
        <p:nvSpPr>
          <p:cNvPr id="13" name="TextBox 12"/>
          <p:cNvSpPr txBox="1"/>
          <p:nvPr/>
        </p:nvSpPr>
        <p:spPr>
          <a:xfrm>
            <a:off x="3028264" y="3642153"/>
            <a:ext cx="1436605" cy="4414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algn="ctr" defTabSz="410751" latinLnBrk="1" hangingPunct="0"/>
            <a:r>
              <a:rPr lang="en-US" sz="2400" dirty="0" err="1" smtClean="0">
                <a:solidFill>
                  <a:srgbClr val="000000"/>
                </a:solidFill>
                <a:sym typeface="Helvetica Light"/>
              </a:rPr>
              <a:t>Consulta</a:t>
            </a:r>
            <a:endParaRPr lang="en-US" sz="2400" dirty="0">
              <a:solidFill>
                <a:srgbClr val="000000"/>
              </a:solidFill>
              <a:sym typeface="Helvetica Light"/>
            </a:endParaRPr>
          </a:p>
        </p:txBody>
      </p:sp>
      <p:grpSp>
        <p:nvGrpSpPr>
          <p:cNvPr id="14" name="Group 13"/>
          <p:cNvGrpSpPr/>
          <p:nvPr/>
        </p:nvGrpSpPr>
        <p:grpSpPr>
          <a:xfrm>
            <a:off x="5507949" y="3650107"/>
            <a:ext cx="1068270" cy="850334"/>
            <a:chOff x="6345128" y="5493114"/>
            <a:chExt cx="1047458" cy="864610"/>
          </a:xfrm>
        </p:grpSpPr>
        <p:pic>
          <p:nvPicPr>
            <p:cNvPr id="15" name="Picture 14"/>
            <p:cNvPicPr>
              <a:picLocks noChangeAspect="1"/>
            </p:cNvPicPr>
            <p:nvPr/>
          </p:nvPicPr>
          <p:blipFill>
            <a:blip r:embed="rId4"/>
            <a:stretch>
              <a:fillRect/>
            </a:stretch>
          </p:blipFill>
          <p:spPr>
            <a:xfrm>
              <a:off x="6345128" y="5493114"/>
              <a:ext cx="1042849" cy="864610"/>
            </a:xfrm>
            <a:prstGeom prst="rect">
              <a:avLst/>
            </a:prstGeom>
          </p:spPr>
        </p:pic>
        <p:pic>
          <p:nvPicPr>
            <p:cNvPr id="16" name="Picture 15"/>
            <p:cNvPicPr>
              <a:picLocks noChangeAspect="1"/>
            </p:cNvPicPr>
            <p:nvPr/>
          </p:nvPicPr>
          <p:blipFill>
            <a:blip r:embed="rId5"/>
            <a:stretch>
              <a:fillRect/>
            </a:stretch>
          </p:blipFill>
          <p:spPr>
            <a:xfrm>
              <a:off x="6369655" y="5593618"/>
              <a:ext cx="1022931" cy="635732"/>
            </a:xfrm>
            <a:prstGeom prst="rect">
              <a:avLst/>
            </a:prstGeom>
          </p:spPr>
        </p:pic>
      </p:grpSp>
      <p:cxnSp>
        <p:nvCxnSpPr>
          <p:cNvPr id="17" name="Straight Arrow Connector 16"/>
          <p:cNvCxnSpPr/>
          <p:nvPr/>
        </p:nvCxnSpPr>
        <p:spPr>
          <a:xfrm>
            <a:off x="2827237" y="4483670"/>
            <a:ext cx="1838661" cy="0"/>
          </a:xfrm>
          <a:prstGeom prst="straightConnector1">
            <a:avLst/>
          </a:prstGeom>
          <a:noFill/>
          <a:ln w="25400" cap="flat">
            <a:solidFill>
              <a:srgbClr val="000000"/>
            </a:solidFill>
            <a:prstDash val="solid"/>
            <a:miter lim="400000"/>
            <a:tailEnd type="triangle"/>
          </a:ln>
          <a:effectLst/>
        </p:spPr>
        <p:style>
          <a:lnRef idx="0">
            <a:scrgbClr r="0" g="0" b="0"/>
          </a:lnRef>
          <a:fillRef idx="0">
            <a:scrgbClr r="0" g="0" b="0"/>
          </a:fillRef>
          <a:effectRef idx="0">
            <a:scrgbClr r="0" g="0" b="0"/>
          </a:effectRef>
          <a:fontRef idx="none"/>
        </p:style>
      </p:cxnSp>
      <p:sp>
        <p:nvSpPr>
          <p:cNvPr id="18" name="TextBox 17"/>
          <p:cNvSpPr txBox="1"/>
          <p:nvPr/>
        </p:nvSpPr>
        <p:spPr>
          <a:xfrm>
            <a:off x="2732183" y="4537592"/>
            <a:ext cx="2028766" cy="81079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algn="ctr" defTabSz="410751" latinLnBrk="1" hangingPunct="0"/>
            <a:r>
              <a:rPr lang="en-US" sz="2400" dirty="0" err="1" smtClean="0">
                <a:solidFill>
                  <a:srgbClr val="000000"/>
                </a:solidFill>
                <a:sym typeface="Helvetica Light"/>
              </a:rPr>
              <a:t>Mapeamento</a:t>
            </a:r>
            <a:r>
              <a:rPr lang="en-US" sz="2400" dirty="0" smtClean="0">
                <a:solidFill>
                  <a:srgbClr val="000000"/>
                </a:solidFill>
                <a:sym typeface="Helvetica Light"/>
              </a:rPr>
              <a:t> </a:t>
            </a:r>
            <a:br>
              <a:rPr lang="en-US" sz="2400" dirty="0" smtClean="0">
                <a:solidFill>
                  <a:srgbClr val="000000"/>
                </a:solidFill>
                <a:sym typeface="Helvetica Light"/>
              </a:rPr>
            </a:br>
            <a:r>
              <a:rPr lang="en-US" sz="2400" dirty="0" smtClean="0">
                <a:solidFill>
                  <a:srgbClr val="000000"/>
                </a:solidFill>
                <a:sym typeface="Helvetica Light"/>
              </a:rPr>
              <a:t>Visual</a:t>
            </a:r>
            <a:endParaRPr lang="en-US" sz="2400" dirty="0">
              <a:solidFill>
                <a:srgbClr val="000000"/>
              </a:solidFill>
              <a:sym typeface="Helvetica Light"/>
            </a:endParaRPr>
          </a:p>
        </p:txBody>
      </p:sp>
      <p:grpSp>
        <p:nvGrpSpPr>
          <p:cNvPr id="8" name="Group 7"/>
          <p:cNvGrpSpPr/>
          <p:nvPr/>
        </p:nvGrpSpPr>
        <p:grpSpPr>
          <a:xfrm>
            <a:off x="6882565" y="4483670"/>
            <a:ext cx="2028766" cy="864721"/>
            <a:chOff x="2884583" y="4636070"/>
            <a:chExt cx="2028766" cy="864721"/>
          </a:xfrm>
        </p:grpSpPr>
        <p:cxnSp>
          <p:nvCxnSpPr>
            <p:cNvPr id="19" name="Straight Arrow Connector 18"/>
            <p:cNvCxnSpPr/>
            <p:nvPr/>
          </p:nvCxnSpPr>
          <p:spPr>
            <a:xfrm>
              <a:off x="2979637" y="4636070"/>
              <a:ext cx="1838661" cy="0"/>
            </a:xfrm>
            <a:prstGeom prst="straightConnector1">
              <a:avLst/>
            </a:prstGeom>
            <a:noFill/>
            <a:ln w="25400" cap="flat">
              <a:solidFill>
                <a:srgbClr val="000000"/>
              </a:solidFill>
              <a:prstDash val="solid"/>
              <a:miter lim="400000"/>
              <a:tailEnd type="triangle"/>
            </a:ln>
            <a:effectLst/>
          </p:spPr>
          <p:style>
            <a:lnRef idx="0">
              <a:scrgbClr r="0" g="0" b="0"/>
            </a:lnRef>
            <a:fillRef idx="0">
              <a:scrgbClr r="0" g="0" b="0"/>
            </a:fillRef>
            <a:effectRef idx="0">
              <a:scrgbClr r="0" g="0" b="0"/>
            </a:effectRef>
            <a:fontRef idx="none"/>
          </p:style>
        </p:cxnSp>
        <p:sp>
          <p:nvSpPr>
            <p:cNvPr id="20" name="TextBox 19"/>
            <p:cNvSpPr txBox="1"/>
            <p:nvPr/>
          </p:nvSpPr>
          <p:spPr>
            <a:xfrm>
              <a:off x="2884583" y="4689992"/>
              <a:ext cx="2028766" cy="81079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algn="ctr" defTabSz="410751" latinLnBrk="1" hangingPunct="0"/>
              <a:r>
                <a:rPr lang="en-US" sz="2400" dirty="0" err="1" smtClean="0">
                  <a:solidFill>
                    <a:srgbClr val="000000"/>
                  </a:solidFill>
                  <a:sym typeface="Helvetica Light"/>
                </a:rPr>
                <a:t>Inspeção</a:t>
              </a:r>
              <a:r>
                <a:rPr lang="en-US" sz="2400" dirty="0" smtClean="0">
                  <a:solidFill>
                    <a:srgbClr val="000000"/>
                  </a:solidFill>
                  <a:sym typeface="Helvetica Light"/>
                </a:rPr>
                <a:t> </a:t>
              </a:r>
              <a:br>
                <a:rPr lang="en-US" sz="2400" dirty="0" smtClean="0">
                  <a:solidFill>
                    <a:srgbClr val="000000"/>
                  </a:solidFill>
                  <a:sym typeface="Helvetica Light"/>
                </a:rPr>
              </a:br>
              <a:r>
                <a:rPr lang="en-US" sz="2400" dirty="0" smtClean="0">
                  <a:solidFill>
                    <a:srgbClr val="000000"/>
                  </a:solidFill>
                  <a:sym typeface="Helvetica Light"/>
                </a:rPr>
                <a:t>Visual</a:t>
              </a:r>
              <a:endParaRPr lang="en-US" sz="2400" dirty="0">
                <a:solidFill>
                  <a:srgbClr val="000000"/>
                </a:solidFill>
                <a:sym typeface="Helvetica Light"/>
              </a:endParaRPr>
            </a:p>
          </p:txBody>
        </p:sp>
      </p:grpSp>
      <p:grpSp>
        <p:nvGrpSpPr>
          <p:cNvPr id="11" name="Group 10"/>
          <p:cNvGrpSpPr/>
          <p:nvPr/>
        </p:nvGrpSpPr>
        <p:grpSpPr>
          <a:xfrm>
            <a:off x="9215198" y="2894028"/>
            <a:ext cx="917367" cy="2542818"/>
            <a:chOff x="9901287" y="4913480"/>
            <a:chExt cx="847340" cy="2348711"/>
          </a:xfrm>
        </p:grpSpPr>
        <p:pic>
          <p:nvPicPr>
            <p:cNvPr id="23" name="Picture 22"/>
            <p:cNvPicPr>
              <a:picLocks noChangeAspect="1"/>
            </p:cNvPicPr>
            <p:nvPr/>
          </p:nvPicPr>
          <p:blipFill>
            <a:blip r:embed="rId6"/>
            <a:stretch>
              <a:fillRect/>
            </a:stretch>
          </p:blipFill>
          <p:spPr>
            <a:xfrm flipH="1">
              <a:off x="9901287" y="5213897"/>
              <a:ext cx="847340" cy="2048294"/>
            </a:xfrm>
            <a:prstGeom prst="rect">
              <a:avLst/>
            </a:prstGeom>
          </p:spPr>
        </p:pic>
        <p:sp>
          <p:nvSpPr>
            <p:cNvPr id="24" name="TextBox 4"/>
            <p:cNvSpPr txBox="1"/>
            <p:nvPr/>
          </p:nvSpPr>
          <p:spPr>
            <a:xfrm rot="1360618">
              <a:off x="10366381" y="4913480"/>
              <a:ext cx="367393" cy="58477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200" b="1" dirty="0" smtClean="0"/>
                <a:t>!</a:t>
              </a:r>
              <a:endParaRPr lang="en-US" sz="3200" b="1" dirty="0"/>
            </a:p>
          </p:txBody>
        </p:sp>
      </p:grpSp>
    </p:spTree>
    <p:extLst>
      <p:ext uri="{BB962C8B-B14F-4D97-AF65-F5344CB8AC3E}">
        <p14:creationId xmlns:p14="http://schemas.microsoft.com/office/powerpoint/2010/main" val="320870286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Processo de Visualização Interativa de Dados</a:t>
            </a:r>
            <a:endParaRPr lang="en-US" dirty="0"/>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91221" y="3534538"/>
            <a:ext cx="2180406" cy="1453036"/>
          </a:xfrm>
          <a:prstGeom prst="rect">
            <a:avLst/>
          </a:prstGeom>
        </p:spPr>
      </p:pic>
      <p:sp>
        <p:nvSpPr>
          <p:cNvPr id="6" name="Flowchart: Magnetic Disk 5"/>
          <p:cNvSpPr/>
          <p:nvPr/>
        </p:nvSpPr>
        <p:spPr>
          <a:xfrm>
            <a:off x="1240793" y="3931543"/>
            <a:ext cx="982408" cy="659025"/>
          </a:xfrm>
          <a:prstGeom prst="flowChartMagneticDisk">
            <a:avLst/>
          </a:prstGeom>
          <a:ln/>
        </p:spPr>
        <p:style>
          <a:lnRef idx="1">
            <a:schemeClr val="dk1"/>
          </a:lnRef>
          <a:fillRef idx="2">
            <a:schemeClr val="dk1"/>
          </a:fillRef>
          <a:effectRef idx="1">
            <a:schemeClr val="dk1"/>
          </a:effectRef>
          <a:fontRef idx="minor">
            <a:schemeClr val="dk1"/>
          </a:fontRef>
        </p:style>
        <p:txBody>
          <a:bodyPr rot="0" spcFirstLastPara="1" vertOverflow="overflow" horzOverflow="overflow" vert="horz" wrap="square" lIns="35719" tIns="35719" rIns="35719" bIns="35719" numCol="1" spcCol="38100" rtlCol="0" anchor="ctr">
            <a:spAutoFit/>
          </a:bodyPr>
          <a:lstStyle/>
          <a:p>
            <a:pPr algn="ctr" defTabSz="410751" latinLnBrk="1" hangingPunct="0"/>
            <a:r>
              <a:rPr lang="en-US" sz="1687" dirty="0" smtClean="0">
                <a:solidFill>
                  <a:schemeClr val="tx1"/>
                </a:solidFill>
                <a:sym typeface="Helvetica Light"/>
              </a:rPr>
              <a:t>Dados</a:t>
            </a:r>
            <a:endParaRPr lang="en-US" sz="1687" dirty="0">
              <a:solidFill>
                <a:schemeClr val="tx1"/>
              </a:solidFill>
              <a:sym typeface="Helvetica Light"/>
            </a:endParaRPr>
          </a:p>
        </p:txBody>
      </p:sp>
      <p:cxnSp>
        <p:nvCxnSpPr>
          <p:cNvPr id="9" name="Straight Arrow Connector 8"/>
          <p:cNvCxnSpPr/>
          <p:nvPr/>
        </p:nvCxnSpPr>
        <p:spPr>
          <a:xfrm flipH="1">
            <a:off x="6977619" y="4087384"/>
            <a:ext cx="1838661" cy="0"/>
          </a:xfrm>
          <a:prstGeom prst="straightConnector1">
            <a:avLst/>
          </a:prstGeom>
          <a:noFill/>
          <a:ln w="25400" cap="flat">
            <a:solidFill>
              <a:srgbClr val="000000"/>
            </a:solidFill>
            <a:prstDash val="solid"/>
            <a:miter lim="400000"/>
            <a:tailEnd type="triangle"/>
          </a:ln>
          <a:effectLst/>
        </p:spPr>
        <p:style>
          <a:lnRef idx="0">
            <a:scrgbClr r="0" g="0" b="0"/>
          </a:lnRef>
          <a:fillRef idx="0">
            <a:scrgbClr r="0" g="0" b="0"/>
          </a:fillRef>
          <a:effectRef idx="0">
            <a:scrgbClr r="0" g="0" b="0"/>
          </a:effectRef>
          <a:fontRef idx="none"/>
        </p:style>
      </p:cxnSp>
      <p:sp>
        <p:nvSpPr>
          <p:cNvPr id="10" name="TextBox 9"/>
          <p:cNvSpPr txBox="1"/>
          <p:nvPr/>
        </p:nvSpPr>
        <p:spPr>
          <a:xfrm>
            <a:off x="7178646" y="3642153"/>
            <a:ext cx="1436605" cy="4414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algn="ctr" defTabSz="410751" latinLnBrk="1" hangingPunct="0"/>
            <a:r>
              <a:rPr lang="en-US" sz="2400" dirty="0" err="1" smtClean="0">
                <a:solidFill>
                  <a:srgbClr val="000000"/>
                </a:solidFill>
              </a:rPr>
              <a:t>Interação</a:t>
            </a:r>
            <a:endParaRPr lang="en-US" sz="2400" dirty="0">
              <a:solidFill>
                <a:srgbClr val="000000"/>
              </a:solidFill>
              <a:sym typeface="Helvetica Light"/>
            </a:endParaRPr>
          </a:p>
        </p:txBody>
      </p:sp>
      <p:cxnSp>
        <p:nvCxnSpPr>
          <p:cNvPr id="12" name="Straight Arrow Connector 11"/>
          <p:cNvCxnSpPr/>
          <p:nvPr/>
        </p:nvCxnSpPr>
        <p:spPr>
          <a:xfrm flipH="1">
            <a:off x="2827237" y="4087384"/>
            <a:ext cx="1838661" cy="0"/>
          </a:xfrm>
          <a:prstGeom prst="straightConnector1">
            <a:avLst/>
          </a:prstGeom>
          <a:noFill/>
          <a:ln w="25400" cap="flat">
            <a:solidFill>
              <a:srgbClr val="000000"/>
            </a:solidFill>
            <a:prstDash val="solid"/>
            <a:miter lim="400000"/>
            <a:tailEnd type="triangle"/>
          </a:ln>
          <a:effectLst/>
        </p:spPr>
        <p:style>
          <a:lnRef idx="0">
            <a:scrgbClr r="0" g="0" b="0"/>
          </a:lnRef>
          <a:fillRef idx="0">
            <a:scrgbClr r="0" g="0" b="0"/>
          </a:fillRef>
          <a:effectRef idx="0">
            <a:scrgbClr r="0" g="0" b="0"/>
          </a:effectRef>
          <a:fontRef idx="none"/>
        </p:style>
      </p:cxnSp>
      <p:sp>
        <p:nvSpPr>
          <p:cNvPr id="13" name="TextBox 12"/>
          <p:cNvSpPr txBox="1"/>
          <p:nvPr/>
        </p:nvSpPr>
        <p:spPr>
          <a:xfrm>
            <a:off x="3028264" y="3642153"/>
            <a:ext cx="1436605" cy="4414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algn="ctr" defTabSz="410751" latinLnBrk="1" hangingPunct="0"/>
            <a:r>
              <a:rPr lang="en-US" sz="2400" dirty="0" err="1" smtClean="0">
                <a:solidFill>
                  <a:srgbClr val="000000"/>
                </a:solidFill>
                <a:sym typeface="Helvetica Light"/>
              </a:rPr>
              <a:t>Consulta</a:t>
            </a:r>
            <a:endParaRPr lang="en-US" sz="2400" dirty="0">
              <a:solidFill>
                <a:srgbClr val="000000"/>
              </a:solidFill>
              <a:sym typeface="Helvetica Light"/>
            </a:endParaRPr>
          </a:p>
        </p:txBody>
      </p:sp>
      <p:grpSp>
        <p:nvGrpSpPr>
          <p:cNvPr id="14" name="Group 13"/>
          <p:cNvGrpSpPr/>
          <p:nvPr/>
        </p:nvGrpSpPr>
        <p:grpSpPr>
          <a:xfrm>
            <a:off x="5507949" y="3650107"/>
            <a:ext cx="1068270" cy="850334"/>
            <a:chOff x="6345128" y="5493114"/>
            <a:chExt cx="1047458" cy="864610"/>
          </a:xfrm>
        </p:grpSpPr>
        <p:pic>
          <p:nvPicPr>
            <p:cNvPr id="15" name="Picture 14"/>
            <p:cNvPicPr>
              <a:picLocks noChangeAspect="1"/>
            </p:cNvPicPr>
            <p:nvPr/>
          </p:nvPicPr>
          <p:blipFill>
            <a:blip r:embed="rId4"/>
            <a:stretch>
              <a:fillRect/>
            </a:stretch>
          </p:blipFill>
          <p:spPr>
            <a:xfrm>
              <a:off x="6345128" y="5493114"/>
              <a:ext cx="1042849" cy="864610"/>
            </a:xfrm>
            <a:prstGeom prst="rect">
              <a:avLst/>
            </a:prstGeom>
          </p:spPr>
        </p:pic>
        <p:pic>
          <p:nvPicPr>
            <p:cNvPr id="16" name="Picture 15"/>
            <p:cNvPicPr>
              <a:picLocks noChangeAspect="1"/>
            </p:cNvPicPr>
            <p:nvPr/>
          </p:nvPicPr>
          <p:blipFill>
            <a:blip r:embed="rId5"/>
            <a:stretch>
              <a:fillRect/>
            </a:stretch>
          </p:blipFill>
          <p:spPr>
            <a:xfrm>
              <a:off x="6369655" y="5593618"/>
              <a:ext cx="1022931" cy="635732"/>
            </a:xfrm>
            <a:prstGeom prst="rect">
              <a:avLst/>
            </a:prstGeom>
          </p:spPr>
        </p:pic>
      </p:grpSp>
      <p:cxnSp>
        <p:nvCxnSpPr>
          <p:cNvPr id="17" name="Straight Arrow Connector 16"/>
          <p:cNvCxnSpPr/>
          <p:nvPr/>
        </p:nvCxnSpPr>
        <p:spPr>
          <a:xfrm>
            <a:off x="2827237" y="4483670"/>
            <a:ext cx="1838661" cy="0"/>
          </a:xfrm>
          <a:prstGeom prst="straightConnector1">
            <a:avLst/>
          </a:prstGeom>
          <a:noFill/>
          <a:ln w="25400" cap="flat">
            <a:solidFill>
              <a:srgbClr val="000000"/>
            </a:solidFill>
            <a:prstDash val="solid"/>
            <a:miter lim="400000"/>
            <a:tailEnd type="triangle"/>
          </a:ln>
          <a:effectLst/>
        </p:spPr>
        <p:style>
          <a:lnRef idx="0">
            <a:scrgbClr r="0" g="0" b="0"/>
          </a:lnRef>
          <a:fillRef idx="0">
            <a:scrgbClr r="0" g="0" b="0"/>
          </a:fillRef>
          <a:effectRef idx="0">
            <a:scrgbClr r="0" g="0" b="0"/>
          </a:effectRef>
          <a:fontRef idx="none"/>
        </p:style>
      </p:cxnSp>
      <p:sp>
        <p:nvSpPr>
          <p:cNvPr id="18" name="TextBox 17"/>
          <p:cNvSpPr txBox="1"/>
          <p:nvPr/>
        </p:nvSpPr>
        <p:spPr>
          <a:xfrm>
            <a:off x="2732183" y="4537592"/>
            <a:ext cx="2028766" cy="81079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algn="ctr" defTabSz="410751" latinLnBrk="1" hangingPunct="0"/>
            <a:r>
              <a:rPr lang="en-US" sz="2400" dirty="0" err="1" smtClean="0">
                <a:solidFill>
                  <a:srgbClr val="000000"/>
                </a:solidFill>
                <a:sym typeface="Helvetica Light"/>
              </a:rPr>
              <a:t>Mapeamento</a:t>
            </a:r>
            <a:r>
              <a:rPr lang="en-US" sz="2400" dirty="0" smtClean="0">
                <a:solidFill>
                  <a:srgbClr val="000000"/>
                </a:solidFill>
                <a:sym typeface="Helvetica Light"/>
              </a:rPr>
              <a:t> </a:t>
            </a:r>
            <a:br>
              <a:rPr lang="en-US" sz="2400" dirty="0" smtClean="0">
                <a:solidFill>
                  <a:srgbClr val="000000"/>
                </a:solidFill>
                <a:sym typeface="Helvetica Light"/>
              </a:rPr>
            </a:br>
            <a:r>
              <a:rPr lang="en-US" sz="2400" dirty="0" smtClean="0">
                <a:solidFill>
                  <a:srgbClr val="000000"/>
                </a:solidFill>
                <a:sym typeface="Helvetica Light"/>
              </a:rPr>
              <a:t>Visual</a:t>
            </a:r>
            <a:endParaRPr lang="en-US" sz="2400" dirty="0">
              <a:solidFill>
                <a:srgbClr val="000000"/>
              </a:solidFill>
              <a:sym typeface="Helvetica Light"/>
            </a:endParaRPr>
          </a:p>
        </p:txBody>
      </p:sp>
      <p:grpSp>
        <p:nvGrpSpPr>
          <p:cNvPr id="8" name="Group 7"/>
          <p:cNvGrpSpPr/>
          <p:nvPr/>
        </p:nvGrpSpPr>
        <p:grpSpPr>
          <a:xfrm>
            <a:off x="6882565" y="4483670"/>
            <a:ext cx="2028766" cy="864721"/>
            <a:chOff x="2884583" y="4636070"/>
            <a:chExt cx="2028766" cy="864721"/>
          </a:xfrm>
        </p:grpSpPr>
        <p:cxnSp>
          <p:nvCxnSpPr>
            <p:cNvPr id="19" name="Straight Arrow Connector 18"/>
            <p:cNvCxnSpPr/>
            <p:nvPr/>
          </p:nvCxnSpPr>
          <p:spPr>
            <a:xfrm>
              <a:off x="2979637" y="4636070"/>
              <a:ext cx="1838661" cy="0"/>
            </a:xfrm>
            <a:prstGeom prst="straightConnector1">
              <a:avLst/>
            </a:prstGeom>
            <a:noFill/>
            <a:ln w="25400" cap="flat">
              <a:solidFill>
                <a:srgbClr val="000000"/>
              </a:solidFill>
              <a:prstDash val="solid"/>
              <a:miter lim="400000"/>
              <a:tailEnd type="triangle"/>
            </a:ln>
            <a:effectLst/>
          </p:spPr>
          <p:style>
            <a:lnRef idx="0">
              <a:scrgbClr r="0" g="0" b="0"/>
            </a:lnRef>
            <a:fillRef idx="0">
              <a:scrgbClr r="0" g="0" b="0"/>
            </a:fillRef>
            <a:effectRef idx="0">
              <a:scrgbClr r="0" g="0" b="0"/>
            </a:effectRef>
            <a:fontRef idx="none"/>
          </p:style>
        </p:cxnSp>
        <p:sp>
          <p:nvSpPr>
            <p:cNvPr id="20" name="TextBox 19"/>
            <p:cNvSpPr txBox="1"/>
            <p:nvPr/>
          </p:nvSpPr>
          <p:spPr>
            <a:xfrm>
              <a:off x="2884583" y="4689992"/>
              <a:ext cx="2028766" cy="81079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algn="ctr" defTabSz="410751" latinLnBrk="1" hangingPunct="0"/>
              <a:r>
                <a:rPr lang="en-US" sz="2400" dirty="0" err="1" smtClean="0">
                  <a:solidFill>
                    <a:srgbClr val="000000"/>
                  </a:solidFill>
                  <a:sym typeface="Helvetica Light"/>
                </a:rPr>
                <a:t>Inspeção</a:t>
              </a:r>
              <a:r>
                <a:rPr lang="en-US" sz="2400" dirty="0" smtClean="0">
                  <a:solidFill>
                    <a:srgbClr val="000000"/>
                  </a:solidFill>
                  <a:sym typeface="Helvetica Light"/>
                </a:rPr>
                <a:t> </a:t>
              </a:r>
              <a:br>
                <a:rPr lang="en-US" sz="2400" dirty="0" smtClean="0">
                  <a:solidFill>
                    <a:srgbClr val="000000"/>
                  </a:solidFill>
                  <a:sym typeface="Helvetica Light"/>
                </a:rPr>
              </a:br>
              <a:r>
                <a:rPr lang="en-US" sz="2400" dirty="0" smtClean="0">
                  <a:solidFill>
                    <a:srgbClr val="000000"/>
                  </a:solidFill>
                  <a:sym typeface="Helvetica Light"/>
                </a:rPr>
                <a:t>Visual</a:t>
              </a:r>
              <a:endParaRPr lang="en-US" sz="2400" dirty="0">
                <a:solidFill>
                  <a:srgbClr val="000000"/>
                </a:solidFill>
                <a:sym typeface="Helvetica Light"/>
              </a:endParaRPr>
            </a:p>
          </p:txBody>
        </p:sp>
      </p:grpSp>
      <p:sp>
        <p:nvSpPr>
          <p:cNvPr id="25" name="TextBox 24"/>
          <p:cNvSpPr txBox="1"/>
          <p:nvPr/>
        </p:nvSpPr>
        <p:spPr>
          <a:xfrm>
            <a:off x="9778290" y="2693750"/>
            <a:ext cx="1172916" cy="46160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algn="ctr" defTabSz="410751" latinLnBrk="1" hangingPunct="0"/>
            <a:r>
              <a:rPr lang="en-US" sz="2531" dirty="0" err="1" smtClean="0">
                <a:solidFill>
                  <a:srgbClr val="000000"/>
                </a:solidFill>
                <a:sym typeface="Helvetica Light"/>
              </a:rPr>
              <a:t>Tarefa</a:t>
            </a:r>
            <a:endParaRPr lang="en-US" sz="2531" dirty="0">
              <a:solidFill>
                <a:srgbClr val="000000"/>
              </a:solidFill>
              <a:sym typeface="Helvetica Light"/>
            </a:endParaRPr>
          </a:p>
        </p:txBody>
      </p:sp>
      <p:pic>
        <p:nvPicPr>
          <p:cNvPr id="26" name="Picture 2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9070721" y="3112691"/>
            <a:ext cx="1067609" cy="2296729"/>
          </a:xfrm>
          <a:prstGeom prst="rect">
            <a:avLst/>
          </a:prstGeom>
        </p:spPr>
      </p:pic>
      <p:sp>
        <p:nvSpPr>
          <p:cNvPr id="27" name="Rounded Rectangle 26"/>
          <p:cNvSpPr/>
          <p:nvPr/>
        </p:nvSpPr>
        <p:spPr>
          <a:xfrm>
            <a:off x="1021330" y="2259534"/>
            <a:ext cx="10036806" cy="3648174"/>
          </a:xfrm>
          <a:prstGeom prst="roundRect">
            <a:avLst/>
          </a:prstGeom>
          <a:noFill/>
          <a:ln w="38100"/>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pic>
        <p:nvPicPr>
          <p:cNvPr id="28" name="Picture 27"/>
          <p:cNvPicPr>
            <a:picLocks noChangeAspect="1"/>
          </p:cNvPicPr>
          <p:nvPr/>
        </p:nvPicPr>
        <p:blipFill>
          <a:blip r:embed="rId7"/>
          <a:stretch>
            <a:fillRect/>
          </a:stretch>
        </p:blipFill>
        <p:spPr>
          <a:xfrm>
            <a:off x="9778290" y="4650972"/>
            <a:ext cx="2207028" cy="2207028"/>
          </a:xfrm>
          <a:prstGeom prst="rect">
            <a:avLst/>
          </a:prstGeom>
        </p:spPr>
      </p:pic>
      <p:sp>
        <p:nvSpPr>
          <p:cNvPr id="23" name="Oval 22"/>
          <p:cNvSpPr/>
          <p:nvPr/>
        </p:nvSpPr>
        <p:spPr>
          <a:xfrm>
            <a:off x="2472514" y="2795652"/>
            <a:ext cx="2718707" cy="821806"/>
          </a:xfrm>
          <a:prstGeom prst="ellipse">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pt-BR" dirty="0" smtClean="0"/>
              <a:t>Mineração e gerenciamento de dados</a:t>
            </a:r>
            <a:endParaRPr lang="en-US" dirty="0"/>
          </a:p>
        </p:txBody>
      </p:sp>
      <p:sp>
        <p:nvSpPr>
          <p:cNvPr id="24" name="Oval 23"/>
          <p:cNvSpPr/>
          <p:nvPr/>
        </p:nvSpPr>
        <p:spPr>
          <a:xfrm>
            <a:off x="2044700" y="5399116"/>
            <a:ext cx="3061219" cy="685202"/>
          </a:xfrm>
          <a:prstGeom prst="ellipse">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Design</a:t>
            </a:r>
            <a:r>
              <a:rPr lang="en-US" dirty="0"/>
              <a:t/>
            </a:r>
            <a:br>
              <a:rPr lang="en-US" dirty="0"/>
            </a:br>
            <a:r>
              <a:rPr lang="en-US" dirty="0" err="1" smtClean="0"/>
              <a:t>Algoritmos</a:t>
            </a:r>
            <a:r>
              <a:rPr lang="en-US" dirty="0" smtClean="0"/>
              <a:t> de Layout</a:t>
            </a:r>
            <a:endParaRPr lang="en-US" dirty="0"/>
          </a:p>
        </p:txBody>
      </p:sp>
      <p:sp>
        <p:nvSpPr>
          <p:cNvPr id="29" name="Oval 28"/>
          <p:cNvSpPr/>
          <p:nvPr/>
        </p:nvSpPr>
        <p:spPr>
          <a:xfrm>
            <a:off x="6574522" y="2801341"/>
            <a:ext cx="2581501" cy="821806"/>
          </a:xfrm>
          <a:prstGeom prst="ellipse">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Interfaces de </a:t>
            </a:r>
            <a:r>
              <a:rPr lang="en-US" dirty="0" err="1" smtClean="0"/>
              <a:t>usuário</a:t>
            </a:r>
            <a:endParaRPr lang="en-US" dirty="0"/>
          </a:p>
        </p:txBody>
      </p:sp>
      <p:sp>
        <p:nvSpPr>
          <p:cNvPr id="30" name="Oval 29"/>
          <p:cNvSpPr/>
          <p:nvPr/>
        </p:nvSpPr>
        <p:spPr>
          <a:xfrm>
            <a:off x="6431622" y="5411885"/>
            <a:ext cx="2824679" cy="685202"/>
          </a:xfrm>
          <a:prstGeom prst="ellipse">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pt-BR" dirty="0" smtClean="0"/>
              <a:t>Percepção humana </a:t>
            </a:r>
            <a:br>
              <a:rPr lang="pt-BR" dirty="0" smtClean="0"/>
            </a:br>
            <a:r>
              <a:rPr lang="pt-BR" dirty="0" smtClean="0"/>
              <a:t> Cognição humana</a:t>
            </a:r>
            <a:endParaRPr lang="en-US" dirty="0"/>
          </a:p>
        </p:txBody>
      </p:sp>
    </p:spTree>
    <p:extLst>
      <p:ext uri="{BB962C8B-B14F-4D97-AF65-F5344CB8AC3E}">
        <p14:creationId xmlns:p14="http://schemas.microsoft.com/office/powerpoint/2010/main" val="1129336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P spid="29" grpId="0" animBg="1"/>
      <p:bldP spid="30"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t-BR" dirty="0" smtClean="0"/>
              <a:t>Mas.... por quê?</a:t>
            </a:r>
            <a:endParaRPr lang="en-US" dirty="0"/>
          </a:p>
        </p:txBody>
      </p:sp>
      <p:sp>
        <p:nvSpPr>
          <p:cNvPr id="5" name="Text Placeholder 4"/>
          <p:cNvSpPr>
            <a:spLocks noGrp="1"/>
          </p:cNvSpPr>
          <p:nvPr>
            <p:ph type="body" idx="1"/>
          </p:nvPr>
        </p:nvSpPr>
        <p:spPr/>
        <p:txBody>
          <a:bodyPr/>
          <a:lstStyle/>
          <a:p>
            <a:endParaRPr lang="en-US"/>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8505022" y="1218853"/>
            <a:ext cx="2393472" cy="5149035"/>
          </a:xfrm>
          <a:prstGeom prst="rect">
            <a:avLst/>
          </a:prstGeom>
        </p:spPr>
      </p:pic>
    </p:spTree>
    <p:extLst>
      <p:ext uri="{BB962C8B-B14F-4D97-AF65-F5344CB8AC3E}">
        <p14:creationId xmlns:p14="http://schemas.microsoft.com/office/powerpoint/2010/main" val="281335603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Processo de Visualização Interativa de Dados</a:t>
            </a:r>
            <a:endParaRPr lang="en-US" dirty="0"/>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91221" y="3534538"/>
            <a:ext cx="2180406" cy="1453036"/>
          </a:xfrm>
          <a:prstGeom prst="rect">
            <a:avLst/>
          </a:prstGeom>
        </p:spPr>
      </p:pic>
      <p:sp>
        <p:nvSpPr>
          <p:cNvPr id="6" name="Flowchart: Magnetic Disk 5"/>
          <p:cNvSpPr/>
          <p:nvPr/>
        </p:nvSpPr>
        <p:spPr>
          <a:xfrm>
            <a:off x="1240793" y="3931543"/>
            <a:ext cx="982408" cy="659025"/>
          </a:xfrm>
          <a:prstGeom prst="flowChartMagneticDisk">
            <a:avLst/>
          </a:prstGeom>
          <a:ln/>
        </p:spPr>
        <p:style>
          <a:lnRef idx="1">
            <a:schemeClr val="dk1"/>
          </a:lnRef>
          <a:fillRef idx="2">
            <a:schemeClr val="dk1"/>
          </a:fillRef>
          <a:effectRef idx="1">
            <a:schemeClr val="dk1"/>
          </a:effectRef>
          <a:fontRef idx="minor">
            <a:schemeClr val="dk1"/>
          </a:fontRef>
        </p:style>
        <p:txBody>
          <a:bodyPr rot="0" spcFirstLastPara="1" vertOverflow="overflow" horzOverflow="overflow" vert="horz" wrap="square" lIns="35719" tIns="35719" rIns="35719" bIns="35719" numCol="1" spcCol="38100" rtlCol="0" anchor="ctr">
            <a:spAutoFit/>
          </a:bodyPr>
          <a:lstStyle/>
          <a:p>
            <a:pPr algn="ctr" defTabSz="410751" latinLnBrk="1" hangingPunct="0"/>
            <a:r>
              <a:rPr lang="en-US" sz="1687" dirty="0" smtClean="0">
                <a:solidFill>
                  <a:schemeClr val="tx1"/>
                </a:solidFill>
                <a:sym typeface="Helvetica Light"/>
              </a:rPr>
              <a:t>Dados</a:t>
            </a:r>
            <a:endParaRPr lang="en-US" sz="1687" dirty="0">
              <a:solidFill>
                <a:schemeClr val="tx1"/>
              </a:solidFill>
              <a:sym typeface="Helvetica Light"/>
            </a:endParaRPr>
          </a:p>
        </p:txBody>
      </p:sp>
      <p:cxnSp>
        <p:nvCxnSpPr>
          <p:cNvPr id="9" name="Straight Arrow Connector 8"/>
          <p:cNvCxnSpPr/>
          <p:nvPr/>
        </p:nvCxnSpPr>
        <p:spPr>
          <a:xfrm flipH="1">
            <a:off x="6977619" y="4087384"/>
            <a:ext cx="1838661" cy="0"/>
          </a:xfrm>
          <a:prstGeom prst="straightConnector1">
            <a:avLst/>
          </a:prstGeom>
          <a:noFill/>
          <a:ln w="25400" cap="flat">
            <a:solidFill>
              <a:srgbClr val="000000"/>
            </a:solidFill>
            <a:prstDash val="solid"/>
            <a:miter lim="400000"/>
            <a:tailEnd type="triangle"/>
          </a:ln>
          <a:effectLst/>
        </p:spPr>
        <p:style>
          <a:lnRef idx="0">
            <a:scrgbClr r="0" g="0" b="0"/>
          </a:lnRef>
          <a:fillRef idx="0">
            <a:scrgbClr r="0" g="0" b="0"/>
          </a:fillRef>
          <a:effectRef idx="0">
            <a:scrgbClr r="0" g="0" b="0"/>
          </a:effectRef>
          <a:fontRef idx="none"/>
        </p:style>
      </p:cxnSp>
      <p:sp>
        <p:nvSpPr>
          <p:cNvPr id="10" name="TextBox 9"/>
          <p:cNvSpPr txBox="1"/>
          <p:nvPr/>
        </p:nvSpPr>
        <p:spPr>
          <a:xfrm>
            <a:off x="7178646" y="3642153"/>
            <a:ext cx="1436605" cy="4414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algn="ctr" defTabSz="410751" latinLnBrk="1" hangingPunct="0"/>
            <a:r>
              <a:rPr lang="en-US" sz="2400" dirty="0" err="1" smtClean="0">
                <a:solidFill>
                  <a:schemeClr val="bg1">
                    <a:lumMod val="75000"/>
                  </a:schemeClr>
                </a:solidFill>
              </a:rPr>
              <a:t>Interação</a:t>
            </a:r>
            <a:endParaRPr lang="en-US" sz="2400" dirty="0">
              <a:solidFill>
                <a:schemeClr val="bg1">
                  <a:lumMod val="75000"/>
                </a:schemeClr>
              </a:solidFill>
              <a:sym typeface="Helvetica Light"/>
            </a:endParaRPr>
          </a:p>
        </p:txBody>
      </p:sp>
      <p:cxnSp>
        <p:nvCxnSpPr>
          <p:cNvPr id="12" name="Straight Arrow Connector 11"/>
          <p:cNvCxnSpPr/>
          <p:nvPr/>
        </p:nvCxnSpPr>
        <p:spPr>
          <a:xfrm flipH="1">
            <a:off x="2827237" y="4087384"/>
            <a:ext cx="1838661" cy="0"/>
          </a:xfrm>
          <a:prstGeom prst="straightConnector1">
            <a:avLst/>
          </a:prstGeom>
          <a:noFill/>
          <a:ln w="25400" cap="flat">
            <a:solidFill>
              <a:srgbClr val="000000"/>
            </a:solidFill>
            <a:prstDash val="solid"/>
            <a:miter lim="400000"/>
            <a:tailEnd type="triangle"/>
          </a:ln>
          <a:effectLst/>
        </p:spPr>
        <p:style>
          <a:lnRef idx="0">
            <a:scrgbClr r="0" g="0" b="0"/>
          </a:lnRef>
          <a:fillRef idx="0">
            <a:scrgbClr r="0" g="0" b="0"/>
          </a:fillRef>
          <a:effectRef idx="0">
            <a:scrgbClr r="0" g="0" b="0"/>
          </a:effectRef>
          <a:fontRef idx="none"/>
        </p:style>
      </p:cxnSp>
      <p:sp>
        <p:nvSpPr>
          <p:cNvPr id="13" name="TextBox 12"/>
          <p:cNvSpPr txBox="1"/>
          <p:nvPr/>
        </p:nvSpPr>
        <p:spPr>
          <a:xfrm>
            <a:off x="3028264" y="3642153"/>
            <a:ext cx="1436605" cy="4414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algn="ctr" defTabSz="410751" latinLnBrk="1" hangingPunct="0"/>
            <a:r>
              <a:rPr lang="en-US" sz="2400" dirty="0" err="1" smtClean="0">
                <a:solidFill>
                  <a:schemeClr val="bg1">
                    <a:lumMod val="75000"/>
                  </a:schemeClr>
                </a:solidFill>
                <a:sym typeface="Helvetica Light"/>
              </a:rPr>
              <a:t>Consulta</a:t>
            </a:r>
            <a:endParaRPr lang="en-US" sz="2400" dirty="0">
              <a:solidFill>
                <a:schemeClr val="bg1">
                  <a:lumMod val="75000"/>
                </a:schemeClr>
              </a:solidFill>
              <a:sym typeface="Helvetica Light"/>
            </a:endParaRPr>
          </a:p>
        </p:txBody>
      </p:sp>
      <p:grpSp>
        <p:nvGrpSpPr>
          <p:cNvPr id="14" name="Group 13"/>
          <p:cNvGrpSpPr/>
          <p:nvPr/>
        </p:nvGrpSpPr>
        <p:grpSpPr>
          <a:xfrm>
            <a:off x="5507949" y="3650107"/>
            <a:ext cx="1068270" cy="850334"/>
            <a:chOff x="6345128" y="5493114"/>
            <a:chExt cx="1047458" cy="864610"/>
          </a:xfrm>
        </p:grpSpPr>
        <p:pic>
          <p:nvPicPr>
            <p:cNvPr id="15" name="Picture 14"/>
            <p:cNvPicPr>
              <a:picLocks noChangeAspect="1"/>
            </p:cNvPicPr>
            <p:nvPr/>
          </p:nvPicPr>
          <p:blipFill>
            <a:blip r:embed="rId4"/>
            <a:stretch>
              <a:fillRect/>
            </a:stretch>
          </p:blipFill>
          <p:spPr>
            <a:xfrm>
              <a:off x="6345128" y="5493114"/>
              <a:ext cx="1042849" cy="864610"/>
            </a:xfrm>
            <a:prstGeom prst="rect">
              <a:avLst/>
            </a:prstGeom>
          </p:spPr>
        </p:pic>
        <p:pic>
          <p:nvPicPr>
            <p:cNvPr id="16" name="Picture 15"/>
            <p:cNvPicPr>
              <a:picLocks noChangeAspect="1"/>
            </p:cNvPicPr>
            <p:nvPr/>
          </p:nvPicPr>
          <p:blipFill>
            <a:blip r:embed="rId5"/>
            <a:stretch>
              <a:fillRect/>
            </a:stretch>
          </p:blipFill>
          <p:spPr>
            <a:xfrm>
              <a:off x="6369655" y="5593618"/>
              <a:ext cx="1022931" cy="635732"/>
            </a:xfrm>
            <a:prstGeom prst="rect">
              <a:avLst/>
            </a:prstGeom>
          </p:spPr>
        </p:pic>
      </p:grpSp>
      <p:cxnSp>
        <p:nvCxnSpPr>
          <p:cNvPr id="17" name="Straight Arrow Connector 16"/>
          <p:cNvCxnSpPr/>
          <p:nvPr/>
        </p:nvCxnSpPr>
        <p:spPr>
          <a:xfrm>
            <a:off x="2827237" y="4483670"/>
            <a:ext cx="1838661" cy="0"/>
          </a:xfrm>
          <a:prstGeom prst="straightConnector1">
            <a:avLst/>
          </a:prstGeom>
          <a:noFill/>
          <a:ln w="25400" cap="flat">
            <a:solidFill>
              <a:srgbClr val="000000"/>
            </a:solidFill>
            <a:prstDash val="solid"/>
            <a:miter lim="400000"/>
            <a:tailEnd type="triangle"/>
          </a:ln>
          <a:effectLst/>
        </p:spPr>
        <p:style>
          <a:lnRef idx="0">
            <a:scrgbClr r="0" g="0" b="0"/>
          </a:lnRef>
          <a:fillRef idx="0">
            <a:scrgbClr r="0" g="0" b="0"/>
          </a:fillRef>
          <a:effectRef idx="0">
            <a:scrgbClr r="0" g="0" b="0"/>
          </a:effectRef>
          <a:fontRef idx="none"/>
        </p:style>
      </p:cxnSp>
      <p:sp>
        <p:nvSpPr>
          <p:cNvPr id="18" name="TextBox 17"/>
          <p:cNvSpPr txBox="1"/>
          <p:nvPr/>
        </p:nvSpPr>
        <p:spPr>
          <a:xfrm>
            <a:off x="2732183" y="4537592"/>
            <a:ext cx="2028766" cy="81079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algn="ctr" defTabSz="410751" latinLnBrk="1" hangingPunct="0"/>
            <a:r>
              <a:rPr lang="en-US" sz="2400" dirty="0" err="1" smtClean="0">
                <a:solidFill>
                  <a:schemeClr val="bg1">
                    <a:lumMod val="75000"/>
                  </a:schemeClr>
                </a:solidFill>
                <a:sym typeface="Helvetica Light"/>
              </a:rPr>
              <a:t>Mapeamento</a:t>
            </a:r>
            <a:r>
              <a:rPr lang="en-US" sz="2400" dirty="0" smtClean="0">
                <a:solidFill>
                  <a:schemeClr val="bg1">
                    <a:lumMod val="75000"/>
                  </a:schemeClr>
                </a:solidFill>
                <a:sym typeface="Helvetica Light"/>
              </a:rPr>
              <a:t> </a:t>
            </a:r>
            <a:br>
              <a:rPr lang="en-US" sz="2400" dirty="0" smtClean="0">
                <a:solidFill>
                  <a:schemeClr val="bg1">
                    <a:lumMod val="75000"/>
                  </a:schemeClr>
                </a:solidFill>
                <a:sym typeface="Helvetica Light"/>
              </a:rPr>
            </a:br>
            <a:r>
              <a:rPr lang="en-US" sz="2400" dirty="0" smtClean="0">
                <a:solidFill>
                  <a:schemeClr val="bg1">
                    <a:lumMod val="75000"/>
                  </a:schemeClr>
                </a:solidFill>
                <a:sym typeface="Helvetica Light"/>
              </a:rPr>
              <a:t>Visual</a:t>
            </a:r>
            <a:endParaRPr lang="en-US" sz="2400" dirty="0">
              <a:solidFill>
                <a:schemeClr val="bg1">
                  <a:lumMod val="75000"/>
                </a:schemeClr>
              </a:solidFill>
              <a:sym typeface="Helvetica Light"/>
            </a:endParaRPr>
          </a:p>
        </p:txBody>
      </p:sp>
      <p:grpSp>
        <p:nvGrpSpPr>
          <p:cNvPr id="8" name="Group 7"/>
          <p:cNvGrpSpPr/>
          <p:nvPr/>
        </p:nvGrpSpPr>
        <p:grpSpPr>
          <a:xfrm>
            <a:off x="6882565" y="4483670"/>
            <a:ext cx="2028766" cy="864721"/>
            <a:chOff x="2884583" y="4636070"/>
            <a:chExt cx="2028766" cy="864721"/>
          </a:xfrm>
        </p:grpSpPr>
        <p:cxnSp>
          <p:nvCxnSpPr>
            <p:cNvPr id="19" name="Straight Arrow Connector 18"/>
            <p:cNvCxnSpPr/>
            <p:nvPr/>
          </p:nvCxnSpPr>
          <p:spPr>
            <a:xfrm>
              <a:off x="2979637" y="4636070"/>
              <a:ext cx="1838661" cy="0"/>
            </a:xfrm>
            <a:prstGeom prst="straightConnector1">
              <a:avLst/>
            </a:prstGeom>
            <a:noFill/>
            <a:ln w="25400" cap="flat">
              <a:solidFill>
                <a:srgbClr val="000000"/>
              </a:solidFill>
              <a:prstDash val="solid"/>
              <a:miter lim="400000"/>
              <a:tailEnd type="triangle"/>
            </a:ln>
            <a:effectLst/>
          </p:spPr>
          <p:style>
            <a:lnRef idx="0">
              <a:scrgbClr r="0" g="0" b="0"/>
            </a:lnRef>
            <a:fillRef idx="0">
              <a:scrgbClr r="0" g="0" b="0"/>
            </a:fillRef>
            <a:effectRef idx="0">
              <a:scrgbClr r="0" g="0" b="0"/>
            </a:effectRef>
            <a:fontRef idx="none"/>
          </p:style>
        </p:cxnSp>
        <p:sp>
          <p:nvSpPr>
            <p:cNvPr id="20" name="TextBox 19"/>
            <p:cNvSpPr txBox="1"/>
            <p:nvPr/>
          </p:nvSpPr>
          <p:spPr>
            <a:xfrm>
              <a:off x="2884583" y="4689992"/>
              <a:ext cx="2028766" cy="81079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algn="ctr" defTabSz="410751" latinLnBrk="1" hangingPunct="0"/>
              <a:r>
                <a:rPr lang="en-US" sz="2400" dirty="0" err="1" smtClean="0">
                  <a:solidFill>
                    <a:schemeClr val="bg1">
                      <a:lumMod val="75000"/>
                    </a:schemeClr>
                  </a:solidFill>
                  <a:sym typeface="Helvetica Light"/>
                </a:rPr>
                <a:t>Inspeção</a:t>
              </a:r>
              <a:r>
                <a:rPr lang="en-US" sz="2400" dirty="0" smtClean="0">
                  <a:solidFill>
                    <a:schemeClr val="bg1">
                      <a:lumMod val="75000"/>
                    </a:schemeClr>
                  </a:solidFill>
                  <a:sym typeface="Helvetica Light"/>
                </a:rPr>
                <a:t> </a:t>
              </a:r>
              <a:br>
                <a:rPr lang="en-US" sz="2400" dirty="0" smtClean="0">
                  <a:solidFill>
                    <a:schemeClr val="bg1">
                      <a:lumMod val="75000"/>
                    </a:schemeClr>
                  </a:solidFill>
                  <a:sym typeface="Helvetica Light"/>
                </a:rPr>
              </a:br>
              <a:r>
                <a:rPr lang="en-US" sz="2400" dirty="0" smtClean="0">
                  <a:solidFill>
                    <a:schemeClr val="bg1">
                      <a:lumMod val="75000"/>
                    </a:schemeClr>
                  </a:solidFill>
                  <a:sym typeface="Helvetica Light"/>
                </a:rPr>
                <a:t>Visual</a:t>
              </a:r>
              <a:endParaRPr lang="en-US" sz="2400" dirty="0">
                <a:solidFill>
                  <a:schemeClr val="bg1">
                    <a:lumMod val="75000"/>
                  </a:schemeClr>
                </a:solidFill>
                <a:sym typeface="Helvetica Light"/>
              </a:endParaRPr>
            </a:p>
          </p:txBody>
        </p:sp>
      </p:grpSp>
      <p:sp>
        <p:nvSpPr>
          <p:cNvPr id="25" name="TextBox 24"/>
          <p:cNvSpPr txBox="1"/>
          <p:nvPr/>
        </p:nvSpPr>
        <p:spPr>
          <a:xfrm>
            <a:off x="9778290" y="2693750"/>
            <a:ext cx="1172916" cy="46160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algn="ctr" defTabSz="410751" latinLnBrk="1" hangingPunct="0"/>
            <a:r>
              <a:rPr lang="en-US" sz="2531" dirty="0" err="1" smtClean="0">
                <a:solidFill>
                  <a:srgbClr val="000000"/>
                </a:solidFill>
                <a:sym typeface="Helvetica Light"/>
              </a:rPr>
              <a:t>Tarefa</a:t>
            </a:r>
            <a:endParaRPr lang="en-US" sz="2531" dirty="0">
              <a:solidFill>
                <a:srgbClr val="000000"/>
              </a:solidFill>
              <a:sym typeface="Helvetica Light"/>
            </a:endParaRPr>
          </a:p>
        </p:txBody>
      </p:sp>
      <p:pic>
        <p:nvPicPr>
          <p:cNvPr id="26" name="Picture 2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9070721" y="3112691"/>
            <a:ext cx="1067609" cy="2296729"/>
          </a:xfrm>
          <a:prstGeom prst="rect">
            <a:avLst/>
          </a:prstGeom>
        </p:spPr>
      </p:pic>
      <p:sp>
        <p:nvSpPr>
          <p:cNvPr id="27" name="Rounded Rectangle 26"/>
          <p:cNvSpPr/>
          <p:nvPr/>
        </p:nvSpPr>
        <p:spPr>
          <a:xfrm>
            <a:off x="1021330" y="2259534"/>
            <a:ext cx="10036806" cy="3648174"/>
          </a:xfrm>
          <a:prstGeom prst="roundRect">
            <a:avLst/>
          </a:prstGeom>
          <a:noFill/>
          <a:ln w="38100"/>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pic>
        <p:nvPicPr>
          <p:cNvPr id="28" name="Picture 27"/>
          <p:cNvPicPr>
            <a:picLocks noChangeAspect="1"/>
          </p:cNvPicPr>
          <p:nvPr/>
        </p:nvPicPr>
        <p:blipFill>
          <a:blip r:embed="rId7"/>
          <a:stretch>
            <a:fillRect/>
          </a:stretch>
        </p:blipFill>
        <p:spPr>
          <a:xfrm>
            <a:off x="9778290" y="4650972"/>
            <a:ext cx="2207028" cy="2207028"/>
          </a:xfrm>
          <a:prstGeom prst="rect">
            <a:avLst/>
          </a:prstGeom>
        </p:spPr>
      </p:pic>
      <p:sp>
        <p:nvSpPr>
          <p:cNvPr id="3" name="Oval 2"/>
          <p:cNvSpPr/>
          <p:nvPr/>
        </p:nvSpPr>
        <p:spPr>
          <a:xfrm>
            <a:off x="8866395" y="2957406"/>
            <a:ext cx="1476260" cy="2787267"/>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5651653" y="2049137"/>
            <a:ext cx="3591499" cy="1322024"/>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400" dirty="0" err="1" smtClean="0"/>
              <a:t>Por</a:t>
            </a:r>
            <a:r>
              <a:rPr lang="en-US" sz="2400" dirty="0" smtClean="0"/>
              <a:t> que </a:t>
            </a:r>
            <a:r>
              <a:rPr lang="en-US" sz="2400" dirty="0" err="1" smtClean="0"/>
              <a:t>envolver</a:t>
            </a:r>
            <a:r>
              <a:rPr lang="en-US" sz="2400" dirty="0" smtClean="0"/>
              <a:t> </a:t>
            </a:r>
            <a:r>
              <a:rPr lang="en-US" sz="2400" dirty="0" err="1" smtClean="0"/>
              <a:t>pessoas</a:t>
            </a:r>
            <a:r>
              <a:rPr lang="en-US" sz="2400" dirty="0" smtClean="0"/>
              <a:t> no </a:t>
            </a:r>
            <a:r>
              <a:rPr lang="en-US" sz="2400" dirty="0" err="1" smtClean="0"/>
              <a:t>processo</a:t>
            </a:r>
            <a:r>
              <a:rPr lang="en-US" sz="2400" dirty="0" smtClean="0"/>
              <a:t>?</a:t>
            </a:r>
            <a:endParaRPr lang="en-US" sz="2400" dirty="0"/>
          </a:p>
        </p:txBody>
      </p:sp>
    </p:spTree>
    <p:extLst>
      <p:ext uri="{BB962C8B-B14F-4D97-AF65-F5344CB8AC3E}">
        <p14:creationId xmlns:p14="http://schemas.microsoft.com/office/powerpoint/2010/main" val="293737449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Processo de Visualização Interativa de Dados</a:t>
            </a:r>
            <a:endParaRPr lang="en-US" dirty="0"/>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91221" y="3534538"/>
            <a:ext cx="2180406" cy="1453036"/>
          </a:xfrm>
          <a:prstGeom prst="rect">
            <a:avLst/>
          </a:prstGeom>
        </p:spPr>
      </p:pic>
      <p:sp>
        <p:nvSpPr>
          <p:cNvPr id="6" name="Flowchart: Magnetic Disk 5"/>
          <p:cNvSpPr/>
          <p:nvPr/>
        </p:nvSpPr>
        <p:spPr>
          <a:xfrm>
            <a:off x="1240793" y="3931543"/>
            <a:ext cx="982408" cy="659025"/>
          </a:xfrm>
          <a:prstGeom prst="flowChartMagneticDisk">
            <a:avLst/>
          </a:prstGeom>
          <a:ln/>
        </p:spPr>
        <p:style>
          <a:lnRef idx="1">
            <a:schemeClr val="dk1"/>
          </a:lnRef>
          <a:fillRef idx="2">
            <a:schemeClr val="dk1"/>
          </a:fillRef>
          <a:effectRef idx="1">
            <a:schemeClr val="dk1"/>
          </a:effectRef>
          <a:fontRef idx="minor">
            <a:schemeClr val="dk1"/>
          </a:fontRef>
        </p:style>
        <p:txBody>
          <a:bodyPr rot="0" spcFirstLastPara="1" vertOverflow="overflow" horzOverflow="overflow" vert="horz" wrap="square" lIns="35719" tIns="35719" rIns="35719" bIns="35719" numCol="1" spcCol="38100" rtlCol="0" anchor="ctr">
            <a:spAutoFit/>
          </a:bodyPr>
          <a:lstStyle/>
          <a:p>
            <a:pPr algn="ctr" defTabSz="410751" latinLnBrk="1" hangingPunct="0"/>
            <a:r>
              <a:rPr lang="en-US" sz="1687" dirty="0" smtClean="0">
                <a:solidFill>
                  <a:schemeClr val="tx1"/>
                </a:solidFill>
                <a:sym typeface="Helvetica Light"/>
              </a:rPr>
              <a:t>Dados</a:t>
            </a:r>
            <a:endParaRPr lang="en-US" sz="1687" dirty="0">
              <a:solidFill>
                <a:schemeClr val="tx1"/>
              </a:solidFill>
              <a:sym typeface="Helvetica Light"/>
            </a:endParaRPr>
          </a:p>
        </p:txBody>
      </p:sp>
      <p:cxnSp>
        <p:nvCxnSpPr>
          <p:cNvPr id="9" name="Straight Arrow Connector 8"/>
          <p:cNvCxnSpPr/>
          <p:nvPr/>
        </p:nvCxnSpPr>
        <p:spPr>
          <a:xfrm flipH="1">
            <a:off x="6977619" y="4087384"/>
            <a:ext cx="1838661" cy="0"/>
          </a:xfrm>
          <a:prstGeom prst="straightConnector1">
            <a:avLst/>
          </a:prstGeom>
          <a:noFill/>
          <a:ln w="25400" cap="flat">
            <a:solidFill>
              <a:srgbClr val="000000"/>
            </a:solidFill>
            <a:prstDash val="solid"/>
            <a:miter lim="400000"/>
            <a:tailEnd type="triangle"/>
          </a:ln>
          <a:effectLst/>
        </p:spPr>
        <p:style>
          <a:lnRef idx="0">
            <a:scrgbClr r="0" g="0" b="0"/>
          </a:lnRef>
          <a:fillRef idx="0">
            <a:scrgbClr r="0" g="0" b="0"/>
          </a:fillRef>
          <a:effectRef idx="0">
            <a:scrgbClr r="0" g="0" b="0"/>
          </a:effectRef>
          <a:fontRef idx="none"/>
        </p:style>
      </p:cxnSp>
      <p:sp>
        <p:nvSpPr>
          <p:cNvPr id="10" name="TextBox 9"/>
          <p:cNvSpPr txBox="1"/>
          <p:nvPr/>
        </p:nvSpPr>
        <p:spPr>
          <a:xfrm>
            <a:off x="7178646" y="3642153"/>
            <a:ext cx="1436605" cy="4414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algn="ctr" defTabSz="410751" latinLnBrk="1" hangingPunct="0"/>
            <a:r>
              <a:rPr lang="en-US" sz="2400" dirty="0" err="1" smtClean="0">
                <a:solidFill>
                  <a:schemeClr val="bg1">
                    <a:lumMod val="75000"/>
                  </a:schemeClr>
                </a:solidFill>
              </a:rPr>
              <a:t>Interação</a:t>
            </a:r>
            <a:endParaRPr lang="en-US" sz="2400" dirty="0">
              <a:solidFill>
                <a:schemeClr val="bg1">
                  <a:lumMod val="75000"/>
                </a:schemeClr>
              </a:solidFill>
              <a:sym typeface="Helvetica Light"/>
            </a:endParaRPr>
          </a:p>
        </p:txBody>
      </p:sp>
      <p:cxnSp>
        <p:nvCxnSpPr>
          <p:cNvPr id="12" name="Straight Arrow Connector 11"/>
          <p:cNvCxnSpPr/>
          <p:nvPr/>
        </p:nvCxnSpPr>
        <p:spPr>
          <a:xfrm flipH="1">
            <a:off x="2827237" y="4087384"/>
            <a:ext cx="1838661" cy="0"/>
          </a:xfrm>
          <a:prstGeom prst="straightConnector1">
            <a:avLst/>
          </a:prstGeom>
          <a:noFill/>
          <a:ln w="25400" cap="flat">
            <a:solidFill>
              <a:srgbClr val="000000"/>
            </a:solidFill>
            <a:prstDash val="solid"/>
            <a:miter lim="400000"/>
            <a:tailEnd type="triangle"/>
          </a:ln>
          <a:effectLst/>
        </p:spPr>
        <p:style>
          <a:lnRef idx="0">
            <a:scrgbClr r="0" g="0" b="0"/>
          </a:lnRef>
          <a:fillRef idx="0">
            <a:scrgbClr r="0" g="0" b="0"/>
          </a:fillRef>
          <a:effectRef idx="0">
            <a:scrgbClr r="0" g="0" b="0"/>
          </a:effectRef>
          <a:fontRef idx="none"/>
        </p:style>
      </p:cxnSp>
      <p:sp>
        <p:nvSpPr>
          <p:cNvPr id="13" name="TextBox 12"/>
          <p:cNvSpPr txBox="1"/>
          <p:nvPr/>
        </p:nvSpPr>
        <p:spPr>
          <a:xfrm>
            <a:off x="3028264" y="3642153"/>
            <a:ext cx="1436605" cy="4414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algn="ctr" defTabSz="410751" latinLnBrk="1" hangingPunct="0"/>
            <a:r>
              <a:rPr lang="en-US" sz="2400" dirty="0" err="1" smtClean="0">
                <a:solidFill>
                  <a:schemeClr val="bg1">
                    <a:lumMod val="75000"/>
                  </a:schemeClr>
                </a:solidFill>
                <a:sym typeface="Helvetica Light"/>
              </a:rPr>
              <a:t>Consulta</a:t>
            </a:r>
            <a:endParaRPr lang="en-US" sz="2400" dirty="0">
              <a:solidFill>
                <a:schemeClr val="bg1">
                  <a:lumMod val="75000"/>
                </a:schemeClr>
              </a:solidFill>
              <a:sym typeface="Helvetica Light"/>
            </a:endParaRPr>
          </a:p>
        </p:txBody>
      </p:sp>
      <p:grpSp>
        <p:nvGrpSpPr>
          <p:cNvPr id="14" name="Group 13"/>
          <p:cNvGrpSpPr/>
          <p:nvPr/>
        </p:nvGrpSpPr>
        <p:grpSpPr>
          <a:xfrm>
            <a:off x="5507949" y="3650107"/>
            <a:ext cx="1068270" cy="850334"/>
            <a:chOff x="6345128" y="5493114"/>
            <a:chExt cx="1047458" cy="864610"/>
          </a:xfrm>
        </p:grpSpPr>
        <p:pic>
          <p:nvPicPr>
            <p:cNvPr id="15" name="Picture 14"/>
            <p:cNvPicPr>
              <a:picLocks noChangeAspect="1"/>
            </p:cNvPicPr>
            <p:nvPr/>
          </p:nvPicPr>
          <p:blipFill>
            <a:blip r:embed="rId4"/>
            <a:stretch>
              <a:fillRect/>
            </a:stretch>
          </p:blipFill>
          <p:spPr>
            <a:xfrm>
              <a:off x="6345128" y="5493114"/>
              <a:ext cx="1042849" cy="864610"/>
            </a:xfrm>
            <a:prstGeom prst="rect">
              <a:avLst/>
            </a:prstGeom>
          </p:spPr>
        </p:pic>
        <p:pic>
          <p:nvPicPr>
            <p:cNvPr id="16" name="Picture 15"/>
            <p:cNvPicPr>
              <a:picLocks noChangeAspect="1"/>
            </p:cNvPicPr>
            <p:nvPr/>
          </p:nvPicPr>
          <p:blipFill>
            <a:blip r:embed="rId5"/>
            <a:stretch>
              <a:fillRect/>
            </a:stretch>
          </p:blipFill>
          <p:spPr>
            <a:xfrm>
              <a:off x="6369655" y="5593618"/>
              <a:ext cx="1022931" cy="635732"/>
            </a:xfrm>
            <a:prstGeom prst="rect">
              <a:avLst/>
            </a:prstGeom>
          </p:spPr>
        </p:pic>
      </p:grpSp>
      <p:cxnSp>
        <p:nvCxnSpPr>
          <p:cNvPr id="17" name="Straight Arrow Connector 16"/>
          <p:cNvCxnSpPr/>
          <p:nvPr/>
        </p:nvCxnSpPr>
        <p:spPr>
          <a:xfrm>
            <a:off x="2827237" y="4483670"/>
            <a:ext cx="1838661" cy="0"/>
          </a:xfrm>
          <a:prstGeom prst="straightConnector1">
            <a:avLst/>
          </a:prstGeom>
          <a:noFill/>
          <a:ln w="25400" cap="flat">
            <a:solidFill>
              <a:srgbClr val="000000"/>
            </a:solidFill>
            <a:prstDash val="solid"/>
            <a:miter lim="400000"/>
            <a:tailEnd type="triangle"/>
          </a:ln>
          <a:effectLst/>
        </p:spPr>
        <p:style>
          <a:lnRef idx="0">
            <a:scrgbClr r="0" g="0" b="0"/>
          </a:lnRef>
          <a:fillRef idx="0">
            <a:scrgbClr r="0" g="0" b="0"/>
          </a:fillRef>
          <a:effectRef idx="0">
            <a:scrgbClr r="0" g="0" b="0"/>
          </a:effectRef>
          <a:fontRef idx="none"/>
        </p:style>
      </p:cxnSp>
      <p:sp>
        <p:nvSpPr>
          <p:cNvPr id="18" name="TextBox 17"/>
          <p:cNvSpPr txBox="1"/>
          <p:nvPr/>
        </p:nvSpPr>
        <p:spPr>
          <a:xfrm>
            <a:off x="2732183" y="4537592"/>
            <a:ext cx="2028766" cy="81079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algn="ctr" defTabSz="410751" latinLnBrk="1" hangingPunct="0"/>
            <a:r>
              <a:rPr lang="en-US" sz="2400" dirty="0" err="1" smtClean="0">
                <a:solidFill>
                  <a:schemeClr val="bg1">
                    <a:lumMod val="75000"/>
                  </a:schemeClr>
                </a:solidFill>
                <a:sym typeface="Helvetica Light"/>
              </a:rPr>
              <a:t>Mapeamento</a:t>
            </a:r>
            <a:r>
              <a:rPr lang="en-US" sz="2400" dirty="0" smtClean="0">
                <a:solidFill>
                  <a:schemeClr val="bg1">
                    <a:lumMod val="75000"/>
                  </a:schemeClr>
                </a:solidFill>
                <a:sym typeface="Helvetica Light"/>
              </a:rPr>
              <a:t> </a:t>
            </a:r>
            <a:br>
              <a:rPr lang="en-US" sz="2400" dirty="0" smtClean="0">
                <a:solidFill>
                  <a:schemeClr val="bg1">
                    <a:lumMod val="75000"/>
                  </a:schemeClr>
                </a:solidFill>
                <a:sym typeface="Helvetica Light"/>
              </a:rPr>
            </a:br>
            <a:r>
              <a:rPr lang="en-US" sz="2400" dirty="0" smtClean="0">
                <a:solidFill>
                  <a:schemeClr val="bg1">
                    <a:lumMod val="75000"/>
                  </a:schemeClr>
                </a:solidFill>
                <a:sym typeface="Helvetica Light"/>
              </a:rPr>
              <a:t>Visual</a:t>
            </a:r>
            <a:endParaRPr lang="en-US" sz="2400" dirty="0">
              <a:solidFill>
                <a:schemeClr val="bg1">
                  <a:lumMod val="75000"/>
                </a:schemeClr>
              </a:solidFill>
              <a:sym typeface="Helvetica Light"/>
            </a:endParaRPr>
          </a:p>
        </p:txBody>
      </p:sp>
      <p:grpSp>
        <p:nvGrpSpPr>
          <p:cNvPr id="8" name="Group 7"/>
          <p:cNvGrpSpPr/>
          <p:nvPr/>
        </p:nvGrpSpPr>
        <p:grpSpPr>
          <a:xfrm>
            <a:off x="6882565" y="4483670"/>
            <a:ext cx="2028766" cy="864721"/>
            <a:chOff x="2884583" y="4636070"/>
            <a:chExt cx="2028766" cy="864721"/>
          </a:xfrm>
        </p:grpSpPr>
        <p:cxnSp>
          <p:nvCxnSpPr>
            <p:cNvPr id="19" name="Straight Arrow Connector 18"/>
            <p:cNvCxnSpPr/>
            <p:nvPr/>
          </p:nvCxnSpPr>
          <p:spPr>
            <a:xfrm>
              <a:off x="2979637" y="4636070"/>
              <a:ext cx="1838661" cy="0"/>
            </a:xfrm>
            <a:prstGeom prst="straightConnector1">
              <a:avLst/>
            </a:prstGeom>
            <a:noFill/>
            <a:ln w="25400" cap="flat">
              <a:solidFill>
                <a:srgbClr val="000000"/>
              </a:solidFill>
              <a:prstDash val="solid"/>
              <a:miter lim="400000"/>
              <a:tailEnd type="triangle"/>
            </a:ln>
            <a:effectLst/>
          </p:spPr>
          <p:style>
            <a:lnRef idx="0">
              <a:scrgbClr r="0" g="0" b="0"/>
            </a:lnRef>
            <a:fillRef idx="0">
              <a:scrgbClr r="0" g="0" b="0"/>
            </a:fillRef>
            <a:effectRef idx="0">
              <a:scrgbClr r="0" g="0" b="0"/>
            </a:effectRef>
            <a:fontRef idx="none"/>
          </p:style>
        </p:cxnSp>
        <p:sp>
          <p:nvSpPr>
            <p:cNvPr id="20" name="TextBox 19"/>
            <p:cNvSpPr txBox="1"/>
            <p:nvPr/>
          </p:nvSpPr>
          <p:spPr>
            <a:xfrm>
              <a:off x="2884583" y="4689992"/>
              <a:ext cx="2028766" cy="81079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algn="ctr" defTabSz="410751" latinLnBrk="1" hangingPunct="0"/>
              <a:r>
                <a:rPr lang="en-US" sz="2400" dirty="0" err="1" smtClean="0">
                  <a:solidFill>
                    <a:schemeClr val="bg1">
                      <a:lumMod val="75000"/>
                    </a:schemeClr>
                  </a:solidFill>
                  <a:sym typeface="Helvetica Light"/>
                </a:rPr>
                <a:t>Inspeção</a:t>
              </a:r>
              <a:r>
                <a:rPr lang="en-US" sz="2400" dirty="0" smtClean="0">
                  <a:solidFill>
                    <a:schemeClr val="bg1">
                      <a:lumMod val="75000"/>
                    </a:schemeClr>
                  </a:solidFill>
                  <a:sym typeface="Helvetica Light"/>
                </a:rPr>
                <a:t> </a:t>
              </a:r>
              <a:br>
                <a:rPr lang="en-US" sz="2400" dirty="0" smtClean="0">
                  <a:solidFill>
                    <a:schemeClr val="bg1">
                      <a:lumMod val="75000"/>
                    </a:schemeClr>
                  </a:solidFill>
                  <a:sym typeface="Helvetica Light"/>
                </a:rPr>
              </a:br>
              <a:r>
                <a:rPr lang="en-US" sz="2400" dirty="0" smtClean="0">
                  <a:solidFill>
                    <a:schemeClr val="bg1">
                      <a:lumMod val="75000"/>
                    </a:schemeClr>
                  </a:solidFill>
                  <a:sym typeface="Helvetica Light"/>
                </a:rPr>
                <a:t>Visual</a:t>
              </a:r>
              <a:endParaRPr lang="en-US" sz="2400" dirty="0">
                <a:solidFill>
                  <a:schemeClr val="bg1">
                    <a:lumMod val="75000"/>
                  </a:schemeClr>
                </a:solidFill>
                <a:sym typeface="Helvetica Light"/>
              </a:endParaRPr>
            </a:p>
          </p:txBody>
        </p:sp>
      </p:grpSp>
      <p:sp>
        <p:nvSpPr>
          <p:cNvPr id="25" name="TextBox 24"/>
          <p:cNvSpPr txBox="1"/>
          <p:nvPr/>
        </p:nvSpPr>
        <p:spPr>
          <a:xfrm>
            <a:off x="9778290" y="2693750"/>
            <a:ext cx="1172916" cy="46160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algn="ctr" defTabSz="410751" latinLnBrk="1" hangingPunct="0"/>
            <a:r>
              <a:rPr lang="en-US" sz="2531" dirty="0" err="1" smtClean="0">
                <a:solidFill>
                  <a:srgbClr val="000000"/>
                </a:solidFill>
                <a:sym typeface="Helvetica Light"/>
              </a:rPr>
              <a:t>Tarefa</a:t>
            </a:r>
            <a:endParaRPr lang="en-US" sz="2531" dirty="0">
              <a:solidFill>
                <a:srgbClr val="000000"/>
              </a:solidFill>
              <a:sym typeface="Helvetica Light"/>
            </a:endParaRPr>
          </a:p>
        </p:txBody>
      </p:sp>
      <p:pic>
        <p:nvPicPr>
          <p:cNvPr id="26" name="Picture 2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9070721" y="3112691"/>
            <a:ext cx="1067609" cy="2296729"/>
          </a:xfrm>
          <a:prstGeom prst="rect">
            <a:avLst/>
          </a:prstGeom>
        </p:spPr>
      </p:pic>
      <p:sp>
        <p:nvSpPr>
          <p:cNvPr id="27" name="Rounded Rectangle 26"/>
          <p:cNvSpPr/>
          <p:nvPr/>
        </p:nvSpPr>
        <p:spPr>
          <a:xfrm>
            <a:off x="1021330" y="2259534"/>
            <a:ext cx="10036806" cy="3648174"/>
          </a:xfrm>
          <a:prstGeom prst="roundRect">
            <a:avLst/>
          </a:prstGeom>
          <a:noFill/>
          <a:ln w="38100"/>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pic>
        <p:nvPicPr>
          <p:cNvPr id="28" name="Picture 27"/>
          <p:cNvPicPr>
            <a:picLocks noChangeAspect="1"/>
          </p:cNvPicPr>
          <p:nvPr/>
        </p:nvPicPr>
        <p:blipFill>
          <a:blip r:embed="rId7"/>
          <a:stretch>
            <a:fillRect/>
          </a:stretch>
        </p:blipFill>
        <p:spPr>
          <a:xfrm>
            <a:off x="9778290" y="4650972"/>
            <a:ext cx="2207028" cy="2207028"/>
          </a:xfrm>
          <a:prstGeom prst="rect">
            <a:avLst/>
          </a:prstGeom>
        </p:spPr>
      </p:pic>
      <p:grpSp>
        <p:nvGrpSpPr>
          <p:cNvPr id="11" name="Group 10"/>
          <p:cNvGrpSpPr/>
          <p:nvPr/>
        </p:nvGrpSpPr>
        <p:grpSpPr>
          <a:xfrm>
            <a:off x="989047" y="1518641"/>
            <a:ext cx="6846435" cy="4249179"/>
            <a:chOff x="989047" y="1518641"/>
            <a:chExt cx="6846435" cy="4249179"/>
          </a:xfrm>
        </p:grpSpPr>
        <p:sp>
          <p:nvSpPr>
            <p:cNvPr id="3" name="Oval 2"/>
            <p:cNvSpPr/>
            <p:nvPr/>
          </p:nvSpPr>
          <p:spPr>
            <a:xfrm>
              <a:off x="989047" y="2867421"/>
              <a:ext cx="1476260" cy="2787267"/>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4243983" y="1518641"/>
              <a:ext cx="3591499" cy="1322024"/>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400" dirty="0" err="1" smtClean="0"/>
                <a:t>Por</a:t>
              </a:r>
              <a:r>
                <a:rPr lang="en-US" sz="2400" dirty="0" smtClean="0"/>
                <a:t> que </a:t>
              </a:r>
              <a:r>
                <a:rPr lang="en-US" sz="2400" dirty="0" err="1" smtClean="0"/>
                <a:t>envolver</a:t>
              </a:r>
              <a:r>
                <a:rPr lang="en-US" sz="2400" dirty="0" smtClean="0"/>
                <a:t> </a:t>
              </a:r>
              <a:r>
                <a:rPr lang="en-US" sz="2400" dirty="0" err="1" smtClean="0"/>
                <a:t>computadores</a:t>
              </a:r>
              <a:r>
                <a:rPr lang="en-US" sz="2400" dirty="0" smtClean="0"/>
                <a:t> no </a:t>
              </a:r>
              <a:r>
                <a:rPr lang="en-US" sz="2400" dirty="0" err="1" smtClean="0"/>
                <a:t>processo</a:t>
              </a:r>
              <a:r>
                <a:rPr lang="en-US" sz="2400" dirty="0" smtClean="0"/>
                <a:t>?</a:t>
              </a:r>
              <a:endParaRPr lang="en-US" sz="2400" dirty="0"/>
            </a:p>
          </p:txBody>
        </p:sp>
        <p:sp>
          <p:nvSpPr>
            <p:cNvPr id="31" name="Oval 30"/>
            <p:cNvSpPr/>
            <p:nvPr/>
          </p:nvSpPr>
          <p:spPr>
            <a:xfrm>
              <a:off x="5305792" y="2980553"/>
              <a:ext cx="1476260" cy="2787267"/>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8723465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Processo de Visualização Interativa de Dados</a:t>
            </a:r>
            <a:endParaRPr lang="en-US" dirty="0"/>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91221" y="3534538"/>
            <a:ext cx="2180406" cy="1453036"/>
          </a:xfrm>
          <a:prstGeom prst="rect">
            <a:avLst/>
          </a:prstGeom>
        </p:spPr>
      </p:pic>
      <p:sp>
        <p:nvSpPr>
          <p:cNvPr id="6" name="Flowchart: Magnetic Disk 5"/>
          <p:cNvSpPr/>
          <p:nvPr/>
        </p:nvSpPr>
        <p:spPr>
          <a:xfrm>
            <a:off x="1240793" y="3931543"/>
            <a:ext cx="982408" cy="659025"/>
          </a:xfrm>
          <a:prstGeom prst="flowChartMagneticDisk">
            <a:avLst/>
          </a:prstGeom>
          <a:ln/>
        </p:spPr>
        <p:style>
          <a:lnRef idx="1">
            <a:schemeClr val="dk1"/>
          </a:lnRef>
          <a:fillRef idx="2">
            <a:schemeClr val="dk1"/>
          </a:fillRef>
          <a:effectRef idx="1">
            <a:schemeClr val="dk1"/>
          </a:effectRef>
          <a:fontRef idx="minor">
            <a:schemeClr val="dk1"/>
          </a:fontRef>
        </p:style>
        <p:txBody>
          <a:bodyPr rot="0" spcFirstLastPara="1" vertOverflow="overflow" horzOverflow="overflow" vert="horz" wrap="square" lIns="35719" tIns="35719" rIns="35719" bIns="35719" numCol="1" spcCol="38100" rtlCol="0" anchor="ctr">
            <a:spAutoFit/>
          </a:bodyPr>
          <a:lstStyle/>
          <a:p>
            <a:pPr algn="ctr" defTabSz="410751" latinLnBrk="1" hangingPunct="0"/>
            <a:r>
              <a:rPr lang="en-US" sz="1687" dirty="0" smtClean="0">
                <a:solidFill>
                  <a:schemeClr val="tx1"/>
                </a:solidFill>
                <a:sym typeface="Helvetica Light"/>
              </a:rPr>
              <a:t>Dados</a:t>
            </a:r>
            <a:endParaRPr lang="en-US" sz="1687" dirty="0">
              <a:solidFill>
                <a:schemeClr val="tx1"/>
              </a:solidFill>
              <a:sym typeface="Helvetica Light"/>
            </a:endParaRPr>
          </a:p>
        </p:txBody>
      </p:sp>
      <p:cxnSp>
        <p:nvCxnSpPr>
          <p:cNvPr id="9" name="Straight Arrow Connector 8"/>
          <p:cNvCxnSpPr/>
          <p:nvPr/>
        </p:nvCxnSpPr>
        <p:spPr>
          <a:xfrm flipH="1">
            <a:off x="6977619" y="4087384"/>
            <a:ext cx="1838661" cy="0"/>
          </a:xfrm>
          <a:prstGeom prst="straightConnector1">
            <a:avLst/>
          </a:prstGeom>
          <a:noFill/>
          <a:ln w="25400" cap="flat">
            <a:solidFill>
              <a:srgbClr val="000000"/>
            </a:solidFill>
            <a:prstDash val="solid"/>
            <a:miter lim="400000"/>
            <a:tailEnd type="triangle"/>
          </a:ln>
          <a:effectLst/>
        </p:spPr>
        <p:style>
          <a:lnRef idx="0">
            <a:scrgbClr r="0" g="0" b="0"/>
          </a:lnRef>
          <a:fillRef idx="0">
            <a:scrgbClr r="0" g="0" b="0"/>
          </a:fillRef>
          <a:effectRef idx="0">
            <a:scrgbClr r="0" g="0" b="0"/>
          </a:effectRef>
          <a:fontRef idx="none"/>
        </p:style>
      </p:cxnSp>
      <p:sp>
        <p:nvSpPr>
          <p:cNvPr id="10" name="TextBox 9"/>
          <p:cNvSpPr txBox="1"/>
          <p:nvPr/>
        </p:nvSpPr>
        <p:spPr>
          <a:xfrm>
            <a:off x="7178646" y="3642153"/>
            <a:ext cx="1436605" cy="4414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algn="ctr" defTabSz="410751" latinLnBrk="1" hangingPunct="0"/>
            <a:r>
              <a:rPr lang="en-US" sz="2400" dirty="0" err="1" smtClean="0">
                <a:solidFill>
                  <a:schemeClr val="bg1">
                    <a:lumMod val="75000"/>
                  </a:schemeClr>
                </a:solidFill>
              </a:rPr>
              <a:t>Interação</a:t>
            </a:r>
            <a:endParaRPr lang="en-US" sz="2400" dirty="0">
              <a:solidFill>
                <a:schemeClr val="bg1">
                  <a:lumMod val="75000"/>
                </a:schemeClr>
              </a:solidFill>
              <a:sym typeface="Helvetica Light"/>
            </a:endParaRPr>
          </a:p>
        </p:txBody>
      </p:sp>
      <p:cxnSp>
        <p:nvCxnSpPr>
          <p:cNvPr id="12" name="Straight Arrow Connector 11"/>
          <p:cNvCxnSpPr/>
          <p:nvPr/>
        </p:nvCxnSpPr>
        <p:spPr>
          <a:xfrm flipH="1">
            <a:off x="2827237" y="4087384"/>
            <a:ext cx="1838661" cy="0"/>
          </a:xfrm>
          <a:prstGeom prst="straightConnector1">
            <a:avLst/>
          </a:prstGeom>
          <a:noFill/>
          <a:ln w="25400" cap="flat">
            <a:solidFill>
              <a:srgbClr val="000000"/>
            </a:solidFill>
            <a:prstDash val="solid"/>
            <a:miter lim="400000"/>
            <a:tailEnd type="triangle"/>
          </a:ln>
          <a:effectLst/>
        </p:spPr>
        <p:style>
          <a:lnRef idx="0">
            <a:scrgbClr r="0" g="0" b="0"/>
          </a:lnRef>
          <a:fillRef idx="0">
            <a:scrgbClr r="0" g="0" b="0"/>
          </a:fillRef>
          <a:effectRef idx="0">
            <a:scrgbClr r="0" g="0" b="0"/>
          </a:effectRef>
          <a:fontRef idx="none"/>
        </p:style>
      </p:cxnSp>
      <p:sp>
        <p:nvSpPr>
          <p:cNvPr id="13" name="TextBox 12"/>
          <p:cNvSpPr txBox="1"/>
          <p:nvPr/>
        </p:nvSpPr>
        <p:spPr>
          <a:xfrm>
            <a:off x="3028264" y="3642153"/>
            <a:ext cx="1436605" cy="4414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algn="ctr" defTabSz="410751" latinLnBrk="1" hangingPunct="0"/>
            <a:r>
              <a:rPr lang="en-US" sz="2400" dirty="0" err="1" smtClean="0">
                <a:solidFill>
                  <a:schemeClr val="bg1">
                    <a:lumMod val="75000"/>
                  </a:schemeClr>
                </a:solidFill>
                <a:sym typeface="Helvetica Light"/>
              </a:rPr>
              <a:t>Consulta</a:t>
            </a:r>
            <a:endParaRPr lang="en-US" sz="2400" dirty="0">
              <a:solidFill>
                <a:schemeClr val="bg1">
                  <a:lumMod val="75000"/>
                </a:schemeClr>
              </a:solidFill>
              <a:sym typeface="Helvetica Light"/>
            </a:endParaRPr>
          </a:p>
        </p:txBody>
      </p:sp>
      <p:grpSp>
        <p:nvGrpSpPr>
          <p:cNvPr id="14" name="Group 13"/>
          <p:cNvGrpSpPr/>
          <p:nvPr/>
        </p:nvGrpSpPr>
        <p:grpSpPr>
          <a:xfrm>
            <a:off x="5507949" y="3650107"/>
            <a:ext cx="1068270" cy="850334"/>
            <a:chOff x="6345128" y="5493114"/>
            <a:chExt cx="1047458" cy="864610"/>
          </a:xfrm>
        </p:grpSpPr>
        <p:pic>
          <p:nvPicPr>
            <p:cNvPr id="15" name="Picture 14"/>
            <p:cNvPicPr>
              <a:picLocks noChangeAspect="1"/>
            </p:cNvPicPr>
            <p:nvPr/>
          </p:nvPicPr>
          <p:blipFill>
            <a:blip r:embed="rId4"/>
            <a:stretch>
              <a:fillRect/>
            </a:stretch>
          </p:blipFill>
          <p:spPr>
            <a:xfrm>
              <a:off x="6345128" y="5493114"/>
              <a:ext cx="1042849" cy="864610"/>
            </a:xfrm>
            <a:prstGeom prst="rect">
              <a:avLst/>
            </a:prstGeom>
          </p:spPr>
        </p:pic>
        <p:pic>
          <p:nvPicPr>
            <p:cNvPr id="16" name="Picture 15"/>
            <p:cNvPicPr>
              <a:picLocks noChangeAspect="1"/>
            </p:cNvPicPr>
            <p:nvPr/>
          </p:nvPicPr>
          <p:blipFill>
            <a:blip r:embed="rId5"/>
            <a:stretch>
              <a:fillRect/>
            </a:stretch>
          </p:blipFill>
          <p:spPr>
            <a:xfrm>
              <a:off x="6369655" y="5593618"/>
              <a:ext cx="1022931" cy="635732"/>
            </a:xfrm>
            <a:prstGeom prst="rect">
              <a:avLst/>
            </a:prstGeom>
          </p:spPr>
        </p:pic>
      </p:grpSp>
      <p:cxnSp>
        <p:nvCxnSpPr>
          <p:cNvPr id="17" name="Straight Arrow Connector 16"/>
          <p:cNvCxnSpPr/>
          <p:nvPr/>
        </p:nvCxnSpPr>
        <p:spPr>
          <a:xfrm>
            <a:off x="2827237" y="4483670"/>
            <a:ext cx="1838661" cy="0"/>
          </a:xfrm>
          <a:prstGeom prst="straightConnector1">
            <a:avLst/>
          </a:prstGeom>
          <a:noFill/>
          <a:ln w="25400" cap="flat">
            <a:solidFill>
              <a:srgbClr val="000000"/>
            </a:solidFill>
            <a:prstDash val="solid"/>
            <a:miter lim="400000"/>
            <a:tailEnd type="triangle"/>
          </a:ln>
          <a:effectLst/>
        </p:spPr>
        <p:style>
          <a:lnRef idx="0">
            <a:scrgbClr r="0" g="0" b="0"/>
          </a:lnRef>
          <a:fillRef idx="0">
            <a:scrgbClr r="0" g="0" b="0"/>
          </a:fillRef>
          <a:effectRef idx="0">
            <a:scrgbClr r="0" g="0" b="0"/>
          </a:effectRef>
          <a:fontRef idx="none"/>
        </p:style>
      </p:cxnSp>
      <p:sp>
        <p:nvSpPr>
          <p:cNvPr id="18" name="TextBox 17"/>
          <p:cNvSpPr txBox="1"/>
          <p:nvPr/>
        </p:nvSpPr>
        <p:spPr>
          <a:xfrm>
            <a:off x="2732183" y="4537592"/>
            <a:ext cx="2028766" cy="81079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algn="ctr" defTabSz="410751" latinLnBrk="1" hangingPunct="0"/>
            <a:r>
              <a:rPr lang="en-US" sz="2400" dirty="0" err="1" smtClean="0">
                <a:solidFill>
                  <a:schemeClr val="bg1">
                    <a:lumMod val="75000"/>
                  </a:schemeClr>
                </a:solidFill>
                <a:sym typeface="Helvetica Light"/>
              </a:rPr>
              <a:t>Mapeamento</a:t>
            </a:r>
            <a:r>
              <a:rPr lang="en-US" sz="2400" dirty="0" smtClean="0">
                <a:solidFill>
                  <a:schemeClr val="bg1">
                    <a:lumMod val="75000"/>
                  </a:schemeClr>
                </a:solidFill>
                <a:sym typeface="Helvetica Light"/>
              </a:rPr>
              <a:t> </a:t>
            </a:r>
            <a:br>
              <a:rPr lang="en-US" sz="2400" dirty="0" smtClean="0">
                <a:solidFill>
                  <a:schemeClr val="bg1">
                    <a:lumMod val="75000"/>
                  </a:schemeClr>
                </a:solidFill>
                <a:sym typeface="Helvetica Light"/>
              </a:rPr>
            </a:br>
            <a:r>
              <a:rPr lang="en-US" sz="2400" dirty="0" smtClean="0">
                <a:solidFill>
                  <a:schemeClr val="bg1">
                    <a:lumMod val="75000"/>
                  </a:schemeClr>
                </a:solidFill>
                <a:sym typeface="Helvetica Light"/>
              </a:rPr>
              <a:t>Visual</a:t>
            </a:r>
            <a:endParaRPr lang="en-US" sz="2400" dirty="0">
              <a:solidFill>
                <a:schemeClr val="bg1">
                  <a:lumMod val="75000"/>
                </a:schemeClr>
              </a:solidFill>
              <a:sym typeface="Helvetica Light"/>
            </a:endParaRPr>
          </a:p>
        </p:txBody>
      </p:sp>
      <p:grpSp>
        <p:nvGrpSpPr>
          <p:cNvPr id="8" name="Group 7"/>
          <p:cNvGrpSpPr/>
          <p:nvPr/>
        </p:nvGrpSpPr>
        <p:grpSpPr>
          <a:xfrm>
            <a:off x="6882565" y="4483670"/>
            <a:ext cx="2028766" cy="864721"/>
            <a:chOff x="2884583" y="4636070"/>
            <a:chExt cx="2028766" cy="864721"/>
          </a:xfrm>
        </p:grpSpPr>
        <p:cxnSp>
          <p:nvCxnSpPr>
            <p:cNvPr id="19" name="Straight Arrow Connector 18"/>
            <p:cNvCxnSpPr/>
            <p:nvPr/>
          </p:nvCxnSpPr>
          <p:spPr>
            <a:xfrm>
              <a:off x="2979637" y="4636070"/>
              <a:ext cx="1838661" cy="0"/>
            </a:xfrm>
            <a:prstGeom prst="straightConnector1">
              <a:avLst/>
            </a:prstGeom>
            <a:noFill/>
            <a:ln w="25400" cap="flat">
              <a:solidFill>
                <a:srgbClr val="000000"/>
              </a:solidFill>
              <a:prstDash val="solid"/>
              <a:miter lim="400000"/>
              <a:tailEnd type="triangle"/>
            </a:ln>
            <a:effectLst/>
          </p:spPr>
          <p:style>
            <a:lnRef idx="0">
              <a:scrgbClr r="0" g="0" b="0"/>
            </a:lnRef>
            <a:fillRef idx="0">
              <a:scrgbClr r="0" g="0" b="0"/>
            </a:fillRef>
            <a:effectRef idx="0">
              <a:scrgbClr r="0" g="0" b="0"/>
            </a:effectRef>
            <a:fontRef idx="none"/>
          </p:style>
        </p:cxnSp>
        <p:sp>
          <p:nvSpPr>
            <p:cNvPr id="20" name="TextBox 19"/>
            <p:cNvSpPr txBox="1"/>
            <p:nvPr/>
          </p:nvSpPr>
          <p:spPr>
            <a:xfrm>
              <a:off x="2884583" y="4689992"/>
              <a:ext cx="2028766" cy="81079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algn="ctr" defTabSz="410751" latinLnBrk="1" hangingPunct="0"/>
              <a:r>
                <a:rPr lang="en-US" sz="2400" dirty="0" err="1" smtClean="0">
                  <a:solidFill>
                    <a:schemeClr val="bg1">
                      <a:lumMod val="75000"/>
                    </a:schemeClr>
                  </a:solidFill>
                  <a:sym typeface="Helvetica Light"/>
                </a:rPr>
                <a:t>Inspeção</a:t>
              </a:r>
              <a:r>
                <a:rPr lang="en-US" sz="2400" dirty="0" smtClean="0">
                  <a:solidFill>
                    <a:schemeClr val="bg1">
                      <a:lumMod val="75000"/>
                    </a:schemeClr>
                  </a:solidFill>
                  <a:sym typeface="Helvetica Light"/>
                </a:rPr>
                <a:t> </a:t>
              </a:r>
              <a:br>
                <a:rPr lang="en-US" sz="2400" dirty="0" smtClean="0">
                  <a:solidFill>
                    <a:schemeClr val="bg1">
                      <a:lumMod val="75000"/>
                    </a:schemeClr>
                  </a:solidFill>
                  <a:sym typeface="Helvetica Light"/>
                </a:rPr>
              </a:br>
              <a:r>
                <a:rPr lang="en-US" sz="2400" dirty="0" smtClean="0">
                  <a:solidFill>
                    <a:schemeClr val="bg1">
                      <a:lumMod val="75000"/>
                    </a:schemeClr>
                  </a:solidFill>
                  <a:sym typeface="Helvetica Light"/>
                </a:rPr>
                <a:t>Visual</a:t>
              </a:r>
              <a:endParaRPr lang="en-US" sz="2400" dirty="0">
                <a:solidFill>
                  <a:schemeClr val="bg1">
                    <a:lumMod val="75000"/>
                  </a:schemeClr>
                </a:solidFill>
                <a:sym typeface="Helvetica Light"/>
              </a:endParaRPr>
            </a:p>
          </p:txBody>
        </p:sp>
      </p:grpSp>
      <p:sp>
        <p:nvSpPr>
          <p:cNvPr id="25" name="TextBox 24"/>
          <p:cNvSpPr txBox="1"/>
          <p:nvPr/>
        </p:nvSpPr>
        <p:spPr>
          <a:xfrm>
            <a:off x="9778290" y="2693750"/>
            <a:ext cx="1172916" cy="46160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algn="ctr" defTabSz="410751" latinLnBrk="1" hangingPunct="0"/>
            <a:r>
              <a:rPr lang="en-US" sz="2531" dirty="0" err="1" smtClean="0">
                <a:solidFill>
                  <a:srgbClr val="000000"/>
                </a:solidFill>
                <a:sym typeface="Helvetica Light"/>
              </a:rPr>
              <a:t>Tarefa</a:t>
            </a:r>
            <a:endParaRPr lang="en-US" sz="2531" dirty="0">
              <a:solidFill>
                <a:srgbClr val="000000"/>
              </a:solidFill>
              <a:sym typeface="Helvetica Light"/>
            </a:endParaRPr>
          </a:p>
        </p:txBody>
      </p:sp>
      <p:pic>
        <p:nvPicPr>
          <p:cNvPr id="26" name="Picture 2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9070721" y="3112691"/>
            <a:ext cx="1067609" cy="2296729"/>
          </a:xfrm>
          <a:prstGeom prst="rect">
            <a:avLst/>
          </a:prstGeom>
        </p:spPr>
      </p:pic>
      <p:sp>
        <p:nvSpPr>
          <p:cNvPr id="27" name="Rounded Rectangle 26"/>
          <p:cNvSpPr/>
          <p:nvPr/>
        </p:nvSpPr>
        <p:spPr>
          <a:xfrm>
            <a:off x="1021330" y="2259534"/>
            <a:ext cx="10036806" cy="3648174"/>
          </a:xfrm>
          <a:prstGeom prst="roundRect">
            <a:avLst/>
          </a:prstGeom>
          <a:noFill/>
          <a:ln w="38100"/>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pic>
        <p:nvPicPr>
          <p:cNvPr id="28" name="Picture 27"/>
          <p:cNvPicPr>
            <a:picLocks noChangeAspect="1"/>
          </p:cNvPicPr>
          <p:nvPr/>
        </p:nvPicPr>
        <p:blipFill>
          <a:blip r:embed="rId7"/>
          <a:stretch>
            <a:fillRect/>
          </a:stretch>
        </p:blipFill>
        <p:spPr>
          <a:xfrm>
            <a:off x="9778290" y="4650972"/>
            <a:ext cx="2207028" cy="2207028"/>
          </a:xfrm>
          <a:prstGeom prst="rect">
            <a:avLst/>
          </a:prstGeom>
        </p:spPr>
      </p:pic>
      <p:sp>
        <p:nvSpPr>
          <p:cNvPr id="3" name="Oval 2"/>
          <p:cNvSpPr/>
          <p:nvPr/>
        </p:nvSpPr>
        <p:spPr>
          <a:xfrm>
            <a:off x="5197794" y="3371161"/>
            <a:ext cx="1589719" cy="1616413"/>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4258841" y="1594759"/>
            <a:ext cx="3591499" cy="1577331"/>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400" dirty="0" err="1" smtClean="0"/>
              <a:t>Por</a:t>
            </a:r>
            <a:r>
              <a:rPr lang="en-US" sz="2400" dirty="0" smtClean="0"/>
              <a:t> que </a:t>
            </a:r>
            <a:r>
              <a:rPr lang="en-US" sz="2400" dirty="0" err="1" smtClean="0"/>
              <a:t>usar</a:t>
            </a:r>
            <a:r>
              <a:rPr lang="en-US" sz="2400" dirty="0" smtClean="0"/>
              <a:t> </a:t>
            </a:r>
            <a:r>
              <a:rPr lang="en-US" sz="2400" dirty="0" err="1" smtClean="0"/>
              <a:t>uma</a:t>
            </a:r>
            <a:r>
              <a:rPr lang="en-US" sz="2400" dirty="0" smtClean="0"/>
              <a:t> </a:t>
            </a:r>
            <a:r>
              <a:rPr lang="en-US" sz="2400" dirty="0" err="1" smtClean="0"/>
              <a:t>representação</a:t>
            </a:r>
            <a:r>
              <a:rPr lang="en-US" sz="2400" dirty="0" smtClean="0"/>
              <a:t> externa?</a:t>
            </a:r>
            <a:endParaRPr lang="en-US" sz="2400" dirty="0"/>
          </a:p>
        </p:txBody>
      </p:sp>
      <p:sp>
        <p:nvSpPr>
          <p:cNvPr id="29" name="Oval 28"/>
          <p:cNvSpPr/>
          <p:nvPr/>
        </p:nvSpPr>
        <p:spPr>
          <a:xfrm>
            <a:off x="4196903" y="5250459"/>
            <a:ext cx="3591499" cy="1322024"/>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400" dirty="0" err="1" smtClean="0"/>
              <a:t>Por</a:t>
            </a:r>
            <a:r>
              <a:rPr lang="en-US" sz="2400" dirty="0" smtClean="0"/>
              <a:t> que se </a:t>
            </a:r>
            <a:r>
              <a:rPr lang="en-US" sz="2400" dirty="0" err="1" smtClean="0"/>
              <a:t>concentrar</a:t>
            </a:r>
            <a:r>
              <a:rPr lang="en-US" sz="2400" dirty="0" smtClean="0"/>
              <a:t> </a:t>
            </a:r>
            <a:r>
              <a:rPr lang="en-US" sz="2400" dirty="0" err="1" smtClean="0"/>
              <a:t>na</a:t>
            </a:r>
            <a:r>
              <a:rPr lang="en-US" sz="2400" dirty="0" smtClean="0"/>
              <a:t> vis</a:t>
            </a:r>
            <a:r>
              <a:rPr lang="pt-BR" sz="2400" dirty="0" smtClean="0"/>
              <a:t>ão</a:t>
            </a:r>
            <a:r>
              <a:rPr lang="en-US" sz="2400" dirty="0" smtClean="0"/>
              <a:t>?</a:t>
            </a:r>
            <a:endParaRPr lang="en-US" sz="2400" dirty="0"/>
          </a:p>
        </p:txBody>
      </p:sp>
    </p:spTree>
    <p:extLst>
      <p:ext uri="{BB962C8B-B14F-4D97-AF65-F5344CB8AC3E}">
        <p14:creationId xmlns:p14="http://schemas.microsoft.com/office/powerpoint/2010/main" val="1553205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P spid="29"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“Visual Pop-Out”</a:t>
            </a:r>
            <a:endParaRPr lang="en-US" dirty="0"/>
          </a:p>
        </p:txBody>
      </p:sp>
      <p:sp>
        <p:nvSpPr>
          <p:cNvPr id="3" name="Content Placeholder 2"/>
          <p:cNvSpPr>
            <a:spLocks noGrp="1"/>
          </p:cNvSpPr>
          <p:nvPr>
            <p:ph idx="1"/>
          </p:nvPr>
        </p:nvSpPr>
        <p:spPr/>
        <p:txBody>
          <a:bodyPr/>
          <a:lstStyle/>
          <a:p>
            <a:endParaRPr lang="en-US"/>
          </a:p>
        </p:txBody>
      </p:sp>
      <p:pic>
        <p:nvPicPr>
          <p:cNvPr id="1026" name="Picture 2" descr="https://www.csc.ncsu.edu/faculty/healey/PP/figs/colour_P.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25561" y="1825625"/>
            <a:ext cx="4940878" cy="48560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9108242"/>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“Visual Pop-Out”</a:t>
            </a:r>
            <a:endParaRPr lang="en-US" dirty="0"/>
          </a:p>
        </p:txBody>
      </p:sp>
      <p:sp>
        <p:nvSpPr>
          <p:cNvPr id="3" name="Content Placeholder 2"/>
          <p:cNvSpPr>
            <a:spLocks noGrp="1"/>
          </p:cNvSpPr>
          <p:nvPr>
            <p:ph idx="1"/>
          </p:nvPr>
        </p:nvSpPr>
        <p:spPr/>
        <p:txBody>
          <a:bodyPr/>
          <a:lstStyle/>
          <a:p>
            <a:endParaRPr lang="en-US"/>
          </a:p>
        </p:txBody>
      </p:sp>
      <p:pic>
        <p:nvPicPr>
          <p:cNvPr id="2050" name="Picture 2" descr="https://www.csc.ncsu.edu/faculty/healey/PP/figs/shape_P.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12508" y="1855286"/>
            <a:ext cx="4366983" cy="42920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561788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Processo de Visualização Interativa de Dados</a:t>
            </a:r>
            <a:endParaRPr lang="en-US" dirty="0"/>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91221" y="3534538"/>
            <a:ext cx="2180406" cy="1453036"/>
          </a:xfrm>
          <a:prstGeom prst="rect">
            <a:avLst/>
          </a:prstGeom>
        </p:spPr>
      </p:pic>
      <p:sp>
        <p:nvSpPr>
          <p:cNvPr id="6" name="Flowchart: Magnetic Disk 5"/>
          <p:cNvSpPr/>
          <p:nvPr/>
        </p:nvSpPr>
        <p:spPr>
          <a:xfrm>
            <a:off x="1240793" y="3931543"/>
            <a:ext cx="982408" cy="659025"/>
          </a:xfrm>
          <a:prstGeom prst="flowChartMagneticDisk">
            <a:avLst/>
          </a:prstGeom>
          <a:ln/>
        </p:spPr>
        <p:style>
          <a:lnRef idx="1">
            <a:schemeClr val="dk1"/>
          </a:lnRef>
          <a:fillRef idx="2">
            <a:schemeClr val="dk1"/>
          </a:fillRef>
          <a:effectRef idx="1">
            <a:schemeClr val="dk1"/>
          </a:effectRef>
          <a:fontRef idx="minor">
            <a:schemeClr val="dk1"/>
          </a:fontRef>
        </p:style>
        <p:txBody>
          <a:bodyPr rot="0" spcFirstLastPara="1" vertOverflow="overflow" horzOverflow="overflow" vert="horz" wrap="square" lIns="35719" tIns="35719" rIns="35719" bIns="35719" numCol="1" spcCol="38100" rtlCol="0" anchor="ctr">
            <a:spAutoFit/>
          </a:bodyPr>
          <a:lstStyle/>
          <a:p>
            <a:pPr algn="ctr" defTabSz="410751" latinLnBrk="1" hangingPunct="0"/>
            <a:r>
              <a:rPr lang="en-US" sz="1687" dirty="0" smtClean="0">
                <a:solidFill>
                  <a:schemeClr val="tx1"/>
                </a:solidFill>
                <a:sym typeface="Helvetica Light"/>
              </a:rPr>
              <a:t>Dados</a:t>
            </a:r>
            <a:endParaRPr lang="en-US" sz="1687" dirty="0">
              <a:solidFill>
                <a:schemeClr val="tx1"/>
              </a:solidFill>
              <a:sym typeface="Helvetica Light"/>
            </a:endParaRPr>
          </a:p>
        </p:txBody>
      </p:sp>
      <p:cxnSp>
        <p:nvCxnSpPr>
          <p:cNvPr id="9" name="Straight Arrow Connector 8"/>
          <p:cNvCxnSpPr/>
          <p:nvPr/>
        </p:nvCxnSpPr>
        <p:spPr>
          <a:xfrm flipH="1">
            <a:off x="6977619" y="4087384"/>
            <a:ext cx="1838661" cy="0"/>
          </a:xfrm>
          <a:prstGeom prst="straightConnector1">
            <a:avLst/>
          </a:prstGeom>
          <a:noFill/>
          <a:ln w="25400" cap="flat">
            <a:solidFill>
              <a:srgbClr val="000000"/>
            </a:solidFill>
            <a:prstDash val="solid"/>
            <a:miter lim="400000"/>
            <a:tailEnd type="triangle"/>
          </a:ln>
          <a:effectLst/>
        </p:spPr>
        <p:style>
          <a:lnRef idx="0">
            <a:scrgbClr r="0" g="0" b="0"/>
          </a:lnRef>
          <a:fillRef idx="0">
            <a:scrgbClr r="0" g="0" b="0"/>
          </a:fillRef>
          <a:effectRef idx="0">
            <a:scrgbClr r="0" g="0" b="0"/>
          </a:effectRef>
          <a:fontRef idx="none"/>
        </p:style>
      </p:cxnSp>
      <p:sp>
        <p:nvSpPr>
          <p:cNvPr id="10" name="TextBox 9"/>
          <p:cNvSpPr txBox="1"/>
          <p:nvPr/>
        </p:nvSpPr>
        <p:spPr>
          <a:xfrm>
            <a:off x="7178646" y="3642153"/>
            <a:ext cx="1436605" cy="4414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algn="ctr" defTabSz="410751" latinLnBrk="1" hangingPunct="0"/>
            <a:r>
              <a:rPr lang="en-US" sz="2400" dirty="0" err="1" smtClean="0">
                <a:solidFill>
                  <a:schemeClr val="bg1">
                    <a:lumMod val="75000"/>
                  </a:schemeClr>
                </a:solidFill>
              </a:rPr>
              <a:t>Interação</a:t>
            </a:r>
            <a:endParaRPr lang="en-US" sz="2400" dirty="0">
              <a:solidFill>
                <a:schemeClr val="bg1">
                  <a:lumMod val="75000"/>
                </a:schemeClr>
              </a:solidFill>
              <a:sym typeface="Helvetica Light"/>
            </a:endParaRPr>
          </a:p>
        </p:txBody>
      </p:sp>
      <p:cxnSp>
        <p:nvCxnSpPr>
          <p:cNvPr id="12" name="Straight Arrow Connector 11"/>
          <p:cNvCxnSpPr/>
          <p:nvPr/>
        </p:nvCxnSpPr>
        <p:spPr>
          <a:xfrm flipH="1">
            <a:off x="2827237" y="4087384"/>
            <a:ext cx="1838661" cy="0"/>
          </a:xfrm>
          <a:prstGeom prst="straightConnector1">
            <a:avLst/>
          </a:prstGeom>
          <a:noFill/>
          <a:ln w="25400" cap="flat">
            <a:solidFill>
              <a:srgbClr val="000000"/>
            </a:solidFill>
            <a:prstDash val="solid"/>
            <a:miter lim="400000"/>
            <a:tailEnd type="triangle"/>
          </a:ln>
          <a:effectLst/>
        </p:spPr>
        <p:style>
          <a:lnRef idx="0">
            <a:scrgbClr r="0" g="0" b="0"/>
          </a:lnRef>
          <a:fillRef idx="0">
            <a:scrgbClr r="0" g="0" b="0"/>
          </a:fillRef>
          <a:effectRef idx="0">
            <a:scrgbClr r="0" g="0" b="0"/>
          </a:effectRef>
          <a:fontRef idx="none"/>
        </p:style>
      </p:cxnSp>
      <p:sp>
        <p:nvSpPr>
          <p:cNvPr id="13" name="TextBox 12"/>
          <p:cNvSpPr txBox="1"/>
          <p:nvPr/>
        </p:nvSpPr>
        <p:spPr>
          <a:xfrm>
            <a:off x="3028264" y="3642153"/>
            <a:ext cx="1436605" cy="4414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algn="ctr" defTabSz="410751" latinLnBrk="1" hangingPunct="0"/>
            <a:r>
              <a:rPr lang="en-US" sz="2400" dirty="0" err="1" smtClean="0">
                <a:solidFill>
                  <a:schemeClr val="bg1">
                    <a:lumMod val="75000"/>
                  </a:schemeClr>
                </a:solidFill>
                <a:sym typeface="Helvetica Light"/>
              </a:rPr>
              <a:t>Consulta</a:t>
            </a:r>
            <a:endParaRPr lang="en-US" sz="2400" dirty="0">
              <a:solidFill>
                <a:schemeClr val="bg1">
                  <a:lumMod val="75000"/>
                </a:schemeClr>
              </a:solidFill>
              <a:sym typeface="Helvetica Light"/>
            </a:endParaRPr>
          </a:p>
        </p:txBody>
      </p:sp>
      <p:grpSp>
        <p:nvGrpSpPr>
          <p:cNvPr id="14" name="Group 13"/>
          <p:cNvGrpSpPr/>
          <p:nvPr/>
        </p:nvGrpSpPr>
        <p:grpSpPr>
          <a:xfrm>
            <a:off x="5507949" y="3650107"/>
            <a:ext cx="1068270" cy="850334"/>
            <a:chOff x="6345128" y="5493114"/>
            <a:chExt cx="1047458" cy="864610"/>
          </a:xfrm>
        </p:grpSpPr>
        <p:pic>
          <p:nvPicPr>
            <p:cNvPr id="15" name="Picture 14"/>
            <p:cNvPicPr>
              <a:picLocks noChangeAspect="1"/>
            </p:cNvPicPr>
            <p:nvPr/>
          </p:nvPicPr>
          <p:blipFill>
            <a:blip r:embed="rId4"/>
            <a:stretch>
              <a:fillRect/>
            </a:stretch>
          </p:blipFill>
          <p:spPr>
            <a:xfrm>
              <a:off x="6345128" y="5493114"/>
              <a:ext cx="1042849" cy="864610"/>
            </a:xfrm>
            <a:prstGeom prst="rect">
              <a:avLst/>
            </a:prstGeom>
          </p:spPr>
        </p:pic>
        <p:pic>
          <p:nvPicPr>
            <p:cNvPr id="16" name="Picture 15"/>
            <p:cNvPicPr>
              <a:picLocks noChangeAspect="1"/>
            </p:cNvPicPr>
            <p:nvPr/>
          </p:nvPicPr>
          <p:blipFill>
            <a:blip r:embed="rId5"/>
            <a:stretch>
              <a:fillRect/>
            </a:stretch>
          </p:blipFill>
          <p:spPr>
            <a:xfrm>
              <a:off x="6369655" y="5593618"/>
              <a:ext cx="1022931" cy="635732"/>
            </a:xfrm>
            <a:prstGeom prst="rect">
              <a:avLst/>
            </a:prstGeom>
          </p:spPr>
        </p:pic>
      </p:grpSp>
      <p:cxnSp>
        <p:nvCxnSpPr>
          <p:cNvPr id="17" name="Straight Arrow Connector 16"/>
          <p:cNvCxnSpPr/>
          <p:nvPr/>
        </p:nvCxnSpPr>
        <p:spPr>
          <a:xfrm>
            <a:off x="2827237" y="4483670"/>
            <a:ext cx="1838661" cy="0"/>
          </a:xfrm>
          <a:prstGeom prst="straightConnector1">
            <a:avLst/>
          </a:prstGeom>
          <a:noFill/>
          <a:ln w="25400" cap="flat">
            <a:solidFill>
              <a:srgbClr val="000000"/>
            </a:solidFill>
            <a:prstDash val="solid"/>
            <a:miter lim="400000"/>
            <a:tailEnd type="triangle"/>
          </a:ln>
          <a:effectLst/>
        </p:spPr>
        <p:style>
          <a:lnRef idx="0">
            <a:scrgbClr r="0" g="0" b="0"/>
          </a:lnRef>
          <a:fillRef idx="0">
            <a:scrgbClr r="0" g="0" b="0"/>
          </a:fillRef>
          <a:effectRef idx="0">
            <a:scrgbClr r="0" g="0" b="0"/>
          </a:effectRef>
          <a:fontRef idx="none"/>
        </p:style>
      </p:cxnSp>
      <p:sp>
        <p:nvSpPr>
          <p:cNvPr id="18" name="TextBox 17"/>
          <p:cNvSpPr txBox="1"/>
          <p:nvPr/>
        </p:nvSpPr>
        <p:spPr>
          <a:xfrm>
            <a:off x="2732183" y="4537592"/>
            <a:ext cx="2028766" cy="81079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algn="ctr" defTabSz="410751" latinLnBrk="1" hangingPunct="0"/>
            <a:r>
              <a:rPr lang="en-US" sz="2400" dirty="0" err="1" smtClean="0">
                <a:solidFill>
                  <a:schemeClr val="bg1">
                    <a:lumMod val="75000"/>
                  </a:schemeClr>
                </a:solidFill>
                <a:sym typeface="Helvetica Light"/>
              </a:rPr>
              <a:t>Mapeamento</a:t>
            </a:r>
            <a:r>
              <a:rPr lang="en-US" sz="2400" dirty="0" smtClean="0">
                <a:solidFill>
                  <a:schemeClr val="bg1">
                    <a:lumMod val="75000"/>
                  </a:schemeClr>
                </a:solidFill>
                <a:sym typeface="Helvetica Light"/>
              </a:rPr>
              <a:t> </a:t>
            </a:r>
            <a:br>
              <a:rPr lang="en-US" sz="2400" dirty="0" smtClean="0">
                <a:solidFill>
                  <a:schemeClr val="bg1">
                    <a:lumMod val="75000"/>
                  </a:schemeClr>
                </a:solidFill>
                <a:sym typeface="Helvetica Light"/>
              </a:rPr>
            </a:br>
            <a:r>
              <a:rPr lang="en-US" sz="2400" dirty="0" smtClean="0">
                <a:solidFill>
                  <a:schemeClr val="bg1">
                    <a:lumMod val="75000"/>
                  </a:schemeClr>
                </a:solidFill>
                <a:sym typeface="Helvetica Light"/>
              </a:rPr>
              <a:t>Visual</a:t>
            </a:r>
            <a:endParaRPr lang="en-US" sz="2400" dirty="0">
              <a:solidFill>
                <a:schemeClr val="bg1">
                  <a:lumMod val="75000"/>
                </a:schemeClr>
              </a:solidFill>
              <a:sym typeface="Helvetica Light"/>
            </a:endParaRPr>
          </a:p>
        </p:txBody>
      </p:sp>
      <p:grpSp>
        <p:nvGrpSpPr>
          <p:cNvPr id="8" name="Group 7"/>
          <p:cNvGrpSpPr/>
          <p:nvPr/>
        </p:nvGrpSpPr>
        <p:grpSpPr>
          <a:xfrm>
            <a:off x="6882565" y="4483670"/>
            <a:ext cx="2028766" cy="864721"/>
            <a:chOff x="2884583" y="4636070"/>
            <a:chExt cx="2028766" cy="864721"/>
          </a:xfrm>
        </p:grpSpPr>
        <p:cxnSp>
          <p:nvCxnSpPr>
            <p:cNvPr id="19" name="Straight Arrow Connector 18"/>
            <p:cNvCxnSpPr/>
            <p:nvPr/>
          </p:nvCxnSpPr>
          <p:spPr>
            <a:xfrm>
              <a:off x="2979637" y="4636070"/>
              <a:ext cx="1838661" cy="0"/>
            </a:xfrm>
            <a:prstGeom prst="straightConnector1">
              <a:avLst/>
            </a:prstGeom>
            <a:noFill/>
            <a:ln w="25400" cap="flat">
              <a:solidFill>
                <a:srgbClr val="000000"/>
              </a:solidFill>
              <a:prstDash val="solid"/>
              <a:miter lim="400000"/>
              <a:tailEnd type="triangle"/>
            </a:ln>
            <a:effectLst/>
          </p:spPr>
          <p:style>
            <a:lnRef idx="0">
              <a:scrgbClr r="0" g="0" b="0"/>
            </a:lnRef>
            <a:fillRef idx="0">
              <a:scrgbClr r="0" g="0" b="0"/>
            </a:fillRef>
            <a:effectRef idx="0">
              <a:scrgbClr r="0" g="0" b="0"/>
            </a:effectRef>
            <a:fontRef idx="none"/>
          </p:style>
        </p:cxnSp>
        <p:sp>
          <p:nvSpPr>
            <p:cNvPr id="20" name="TextBox 19"/>
            <p:cNvSpPr txBox="1"/>
            <p:nvPr/>
          </p:nvSpPr>
          <p:spPr>
            <a:xfrm>
              <a:off x="2884583" y="4689992"/>
              <a:ext cx="2028766" cy="81079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algn="ctr" defTabSz="410751" latinLnBrk="1" hangingPunct="0"/>
              <a:r>
                <a:rPr lang="en-US" sz="2400" dirty="0" err="1" smtClean="0">
                  <a:solidFill>
                    <a:schemeClr val="bg1">
                      <a:lumMod val="75000"/>
                    </a:schemeClr>
                  </a:solidFill>
                  <a:sym typeface="Helvetica Light"/>
                </a:rPr>
                <a:t>Inspeção</a:t>
              </a:r>
              <a:r>
                <a:rPr lang="en-US" sz="2400" dirty="0" smtClean="0">
                  <a:solidFill>
                    <a:schemeClr val="bg1">
                      <a:lumMod val="75000"/>
                    </a:schemeClr>
                  </a:solidFill>
                  <a:sym typeface="Helvetica Light"/>
                </a:rPr>
                <a:t> </a:t>
              </a:r>
              <a:br>
                <a:rPr lang="en-US" sz="2400" dirty="0" smtClean="0">
                  <a:solidFill>
                    <a:schemeClr val="bg1">
                      <a:lumMod val="75000"/>
                    </a:schemeClr>
                  </a:solidFill>
                  <a:sym typeface="Helvetica Light"/>
                </a:rPr>
              </a:br>
              <a:r>
                <a:rPr lang="en-US" sz="2400" dirty="0" smtClean="0">
                  <a:solidFill>
                    <a:schemeClr val="bg1">
                      <a:lumMod val="75000"/>
                    </a:schemeClr>
                  </a:solidFill>
                  <a:sym typeface="Helvetica Light"/>
                </a:rPr>
                <a:t>Visual</a:t>
              </a:r>
              <a:endParaRPr lang="en-US" sz="2400" dirty="0">
                <a:solidFill>
                  <a:schemeClr val="bg1">
                    <a:lumMod val="75000"/>
                  </a:schemeClr>
                </a:solidFill>
                <a:sym typeface="Helvetica Light"/>
              </a:endParaRPr>
            </a:p>
          </p:txBody>
        </p:sp>
      </p:grpSp>
      <p:sp>
        <p:nvSpPr>
          <p:cNvPr id="25" name="TextBox 24"/>
          <p:cNvSpPr txBox="1"/>
          <p:nvPr/>
        </p:nvSpPr>
        <p:spPr>
          <a:xfrm>
            <a:off x="9778290" y="2693750"/>
            <a:ext cx="1172916" cy="46160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algn="ctr" defTabSz="410751" latinLnBrk="1" hangingPunct="0"/>
            <a:r>
              <a:rPr lang="en-US" sz="2531" dirty="0" err="1" smtClean="0">
                <a:solidFill>
                  <a:srgbClr val="000000"/>
                </a:solidFill>
                <a:sym typeface="Helvetica Light"/>
              </a:rPr>
              <a:t>Tarefa</a:t>
            </a:r>
            <a:endParaRPr lang="en-US" sz="2531" dirty="0">
              <a:solidFill>
                <a:srgbClr val="000000"/>
              </a:solidFill>
              <a:sym typeface="Helvetica Light"/>
            </a:endParaRPr>
          </a:p>
        </p:txBody>
      </p:sp>
      <p:pic>
        <p:nvPicPr>
          <p:cNvPr id="26" name="Picture 2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9070721" y="3112691"/>
            <a:ext cx="1067609" cy="2296729"/>
          </a:xfrm>
          <a:prstGeom prst="rect">
            <a:avLst/>
          </a:prstGeom>
        </p:spPr>
      </p:pic>
      <p:sp>
        <p:nvSpPr>
          <p:cNvPr id="27" name="Rounded Rectangle 26"/>
          <p:cNvSpPr/>
          <p:nvPr/>
        </p:nvSpPr>
        <p:spPr>
          <a:xfrm>
            <a:off x="1021330" y="2259534"/>
            <a:ext cx="10036806" cy="3648174"/>
          </a:xfrm>
          <a:prstGeom prst="roundRect">
            <a:avLst/>
          </a:prstGeom>
          <a:noFill/>
          <a:ln w="38100"/>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pic>
        <p:nvPicPr>
          <p:cNvPr id="28" name="Picture 27"/>
          <p:cNvPicPr>
            <a:picLocks noChangeAspect="1"/>
          </p:cNvPicPr>
          <p:nvPr/>
        </p:nvPicPr>
        <p:blipFill>
          <a:blip r:embed="rId7"/>
          <a:stretch>
            <a:fillRect/>
          </a:stretch>
        </p:blipFill>
        <p:spPr>
          <a:xfrm>
            <a:off x="9778290" y="4650972"/>
            <a:ext cx="2207028" cy="2207028"/>
          </a:xfrm>
          <a:prstGeom prst="rect">
            <a:avLst/>
          </a:prstGeom>
        </p:spPr>
      </p:pic>
      <p:sp>
        <p:nvSpPr>
          <p:cNvPr id="3" name="Oval 2"/>
          <p:cNvSpPr/>
          <p:nvPr/>
        </p:nvSpPr>
        <p:spPr>
          <a:xfrm>
            <a:off x="9796927" y="4719400"/>
            <a:ext cx="2169753" cy="2138600"/>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4258841" y="1850066"/>
            <a:ext cx="3591499" cy="1322024"/>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400" dirty="0" err="1" smtClean="0"/>
              <a:t>Por</a:t>
            </a:r>
            <a:r>
              <a:rPr lang="en-US" sz="2400" dirty="0" smtClean="0"/>
              <a:t> que </a:t>
            </a:r>
            <a:r>
              <a:rPr lang="en-US" sz="2400" dirty="0" err="1" smtClean="0"/>
              <a:t>usar</a:t>
            </a:r>
            <a:r>
              <a:rPr lang="en-US" sz="2400" dirty="0" smtClean="0"/>
              <a:t> </a:t>
            </a:r>
            <a:r>
              <a:rPr lang="en-US" sz="2400" dirty="0" err="1" smtClean="0"/>
              <a:t>interatividade</a:t>
            </a:r>
            <a:r>
              <a:rPr lang="en-US" sz="2400" dirty="0" smtClean="0"/>
              <a:t>?</a:t>
            </a:r>
            <a:endParaRPr lang="en-US" sz="2400" dirty="0"/>
          </a:p>
        </p:txBody>
      </p:sp>
    </p:spTree>
    <p:extLst>
      <p:ext uri="{BB962C8B-B14F-4D97-AF65-F5344CB8AC3E}">
        <p14:creationId xmlns:p14="http://schemas.microsoft.com/office/powerpoint/2010/main" val="762980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Resumo</a:t>
            </a:r>
            <a:endParaRPr lang="pt-BR" dirty="0"/>
          </a:p>
        </p:txBody>
      </p:sp>
      <p:sp>
        <p:nvSpPr>
          <p:cNvPr id="3" name="Content Placeholder 2"/>
          <p:cNvSpPr>
            <a:spLocks noGrp="1"/>
          </p:cNvSpPr>
          <p:nvPr>
            <p:ph idx="1"/>
          </p:nvPr>
        </p:nvSpPr>
        <p:spPr/>
        <p:txBody>
          <a:bodyPr/>
          <a:lstStyle/>
          <a:p>
            <a:r>
              <a:rPr lang="pt-BR" dirty="0" smtClean="0"/>
              <a:t>Visualização é uma ferramenta muito importante para a análise dos dados</a:t>
            </a:r>
          </a:p>
          <a:p>
            <a:r>
              <a:rPr lang="pt-BR" dirty="0" smtClean="0"/>
              <a:t>Área de bastante atividade com aplicações possíveis em domínios diversos</a:t>
            </a:r>
          </a:p>
          <a:p>
            <a:pPr marL="177800" indent="0">
              <a:buNone/>
            </a:pPr>
            <a:endParaRPr lang="pt-BR" dirty="0" smtClean="0"/>
          </a:p>
        </p:txBody>
      </p:sp>
      <p:pic>
        <p:nvPicPr>
          <p:cNvPr id="30" name="Picture 29"/>
          <p:cNvPicPr>
            <a:picLocks noChangeAspect="1"/>
          </p:cNvPicPr>
          <p:nvPr/>
        </p:nvPicPr>
        <p:blipFill>
          <a:blip r:embed="rId2"/>
          <a:stretch>
            <a:fillRect/>
          </a:stretch>
        </p:blipFill>
        <p:spPr>
          <a:xfrm>
            <a:off x="3291839" y="4001294"/>
            <a:ext cx="5608320" cy="2378397"/>
          </a:xfrm>
          <a:prstGeom prst="rect">
            <a:avLst/>
          </a:prstGeom>
        </p:spPr>
      </p:pic>
    </p:spTree>
    <p:extLst>
      <p:ext uri="{BB962C8B-B14F-4D97-AF65-F5344CB8AC3E}">
        <p14:creationId xmlns:p14="http://schemas.microsoft.com/office/powerpoint/2010/main" val="229671587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8200" y="15989"/>
            <a:ext cx="10515599" cy="1325562"/>
          </a:xfrm>
        </p:spPr>
        <p:txBody>
          <a:bodyPr/>
          <a:lstStyle/>
          <a:p>
            <a:r>
              <a:rPr lang="pt-BR" dirty="0" smtClean="0"/>
              <a:t>Bibliografia</a:t>
            </a:r>
            <a:endParaRPr lang="en-US" dirty="0"/>
          </a:p>
        </p:txBody>
      </p:sp>
      <p:pic>
        <p:nvPicPr>
          <p:cNvPr id="1026" name="Picture 2" descr="https://avatars3.githubusercontent.com/u/1562726?s=400&amp;v=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32966" y="365125"/>
            <a:ext cx="1729451" cy="1729451"/>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https://covers.oreillystatic.com/images/0636920037316/lrg.jp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4321338" y="1010891"/>
            <a:ext cx="4116080" cy="54002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8404439"/>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Materiais Adicionais</a:t>
            </a:r>
            <a:endParaRPr lang="en-US" dirty="0"/>
          </a:p>
        </p:txBody>
      </p:sp>
      <p:sp>
        <p:nvSpPr>
          <p:cNvPr id="3" name="Content Placeholder 2"/>
          <p:cNvSpPr>
            <a:spLocks noGrp="1"/>
          </p:cNvSpPr>
          <p:nvPr>
            <p:ph idx="1"/>
          </p:nvPr>
        </p:nvSpPr>
        <p:spPr/>
        <p:txBody>
          <a:bodyPr/>
          <a:lstStyle/>
          <a:p>
            <a:r>
              <a:rPr lang="pt-BR" dirty="0">
                <a:hlinkClick r:id="rId3"/>
              </a:rPr>
              <a:t>Visualização de dados para </a:t>
            </a:r>
            <a:r>
              <a:rPr lang="pt-BR" dirty="0" smtClean="0">
                <a:hlinkClick r:id="rId3"/>
              </a:rPr>
              <a:t>todos</a:t>
            </a:r>
            <a:r>
              <a:rPr lang="pt-BR" dirty="0" smtClean="0"/>
              <a:t> (Fernanda Viegas, Google)</a:t>
            </a:r>
            <a:endParaRPr lang="en-US" dirty="0">
              <a:hlinkClick r:id="rId4"/>
            </a:endParaRPr>
          </a:p>
          <a:p>
            <a:r>
              <a:rPr lang="en-US" dirty="0">
                <a:hlinkClick r:id="rId4"/>
              </a:rPr>
              <a:t>Uber Engineering: Data Visualization at </a:t>
            </a:r>
            <a:r>
              <a:rPr lang="en-US" dirty="0" smtClean="0">
                <a:hlinkClick r:id="rId4"/>
              </a:rPr>
              <a:t>Uber</a:t>
            </a:r>
            <a:r>
              <a:rPr lang="en-US" dirty="0" smtClean="0"/>
              <a:t> (Shan He, Uber)</a:t>
            </a:r>
          </a:p>
          <a:p>
            <a:r>
              <a:rPr lang="en-US" dirty="0">
                <a:hlinkClick r:id="rId5"/>
              </a:rPr>
              <a:t>A Brief History of Data </a:t>
            </a:r>
            <a:r>
              <a:rPr lang="en-US" dirty="0" smtClean="0">
                <a:hlinkClick r:id="rId5"/>
              </a:rPr>
              <a:t>Visualization</a:t>
            </a:r>
            <a:r>
              <a:rPr lang="en-US" dirty="0" smtClean="0"/>
              <a:t> (Jeff </a:t>
            </a:r>
            <a:r>
              <a:rPr lang="en-US" dirty="0" err="1" smtClean="0"/>
              <a:t>Heer</a:t>
            </a:r>
            <a:r>
              <a:rPr lang="en-US" dirty="0" smtClean="0"/>
              <a:t>, Univ. of Washington)</a:t>
            </a:r>
          </a:p>
          <a:p>
            <a:pPr marL="0" indent="0">
              <a:buNone/>
            </a:pPr>
            <a:endParaRPr lang="en-US" dirty="0" smtClean="0"/>
          </a:p>
          <a:p>
            <a:endParaRPr lang="en-US" dirty="0"/>
          </a:p>
        </p:txBody>
      </p:sp>
    </p:spTree>
    <p:extLst>
      <p:ext uri="{BB962C8B-B14F-4D97-AF65-F5344CB8AC3E}">
        <p14:creationId xmlns:p14="http://schemas.microsoft.com/office/powerpoint/2010/main" val="4081686811"/>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ctr"/>
            <a:r>
              <a:rPr lang="pt-BR" dirty="0"/>
              <a:t>Revisão de Tecnologias Web</a:t>
            </a:r>
          </a:p>
        </p:txBody>
      </p:sp>
      <p:sp>
        <p:nvSpPr>
          <p:cNvPr id="6" name="Text Placeholder 5"/>
          <p:cNvSpPr>
            <a:spLocks noGrp="1"/>
          </p:cNvSpPr>
          <p:nvPr>
            <p:ph type="body" idx="1"/>
          </p:nvPr>
        </p:nvSpPr>
        <p:spPr/>
        <p:txBody>
          <a:bodyPr/>
          <a:lstStyle/>
          <a:p>
            <a:endParaRPr lang="en-US"/>
          </a:p>
        </p:txBody>
      </p:sp>
    </p:spTree>
    <p:extLst>
      <p:ext uri="{BB962C8B-B14F-4D97-AF65-F5344CB8AC3E}">
        <p14:creationId xmlns:p14="http://schemas.microsoft.com/office/powerpoint/2010/main" val="231527499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Shape 158"/>
          <p:cNvSpPr txBox="1">
            <a:spLocks noGrp="1"/>
          </p:cNvSpPr>
          <p:nvPr>
            <p:ph type="title"/>
          </p:nvPr>
        </p:nvSpPr>
        <p:spPr>
          <a:xfrm>
            <a:off x="838200" y="365125"/>
            <a:ext cx="10515599" cy="1325562"/>
          </a:xfrm>
          <a:prstGeom prst="rect">
            <a:avLst/>
          </a:prstGeom>
          <a:noFill/>
          <a:ln>
            <a:noFill/>
          </a:ln>
        </p:spPr>
        <p:txBody>
          <a:bodyPr lIns="91425" tIns="45700" rIns="91425" bIns="45700" anchor="ctr" anchorCtr="0">
            <a:noAutofit/>
          </a:bodyPr>
          <a:lstStyle/>
          <a:p>
            <a:pPr marL="0" marR="0" lvl="0" indent="0" algn="l" rtl="0">
              <a:lnSpc>
                <a:spcPct val="90000"/>
              </a:lnSpc>
              <a:spcBef>
                <a:spcPts val="0"/>
              </a:spcBef>
              <a:buClr>
                <a:schemeClr val="dk1"/>
              </a:buClr>
              <a:buSzPct val="25000"/>
              <a:buFont typeface="Calibri"/>
              <a:buNone/>
            </a:pPr>
            <a:r>
              <a:rPr lang="pt-BR" sz="4400" b="0" i="0" u="none" strike="noStrike" cap="none">
                <a:solidFill>
                  <a:schemeClr val="dk1"/>
                </a:solidFill>
                <a:latin typeface="Calibri"/>
                <a:ea typeface="Calibri"/>
                <a:cs typeface="Calibri"/>
                <a:sym typeface="Calibri"/>
              </a:rPr>
              <a:t>Tecnologias</a:t>
            </a:r>
          </a:p>
        </p:txBody>
      </p:sp>
      <p:sp>
        <p:nvSpPr>
          <p:cNvPr id="159" name="Shape 159"/>
          <p:cNvSpPr txBox="1">
            <a:spLocks noGrp="1"/>
          </p:cNvSpPr>
          <p:nvPr>
            <p:ph type="body" idx="1"/>
          </p:nvPr>
        </p:nvSpPr>
        <p:spPr>
          <a:xfrm>
            <a:off x="838200" y="1825625"/>
            <a:ext cx="10515599" cy="4351338"/>
          </a:xfrm>
          <a:prstGeom prst="rect">
            <a:avLst/>
          </a:prstGeom>
          <a:noFill/>
          <a:ln>
            <a:noFill/>
          </a:ln>
        </p:spPr>
        <p:txBody>
          <a:bodyPr lIns="91425" tIns="45700" rIns="91425" bIns="45700" anchor="t" anchorCtr="0">
            <a:noAutofit/>
          </a:bodyPr>
          <a:lstStyle/>
          <a:p>
            <a:pPr marL="228600" marR="0" lvl="0" indent="-228600" algn="l" rtl="0">
              <a:lnSpc>
                <a:spcPct val="90000"/>
              </a:lnSpc>
              <a:spcBef>
                <a:spcPts val="0"/>
              </a:spcBef>
              <a:spcAft>
                <a:spcPts val="0"/>
              </a:spcAft>
              <a:buClr>
                <a:schemeClr val="dk1"/>
              </a:buClr>
              <a:buSzPct val="100000"/>
              <a:buFont typeface="Arial"/>
              <a:buChar char="•"/>
            </a:pPr>
            <a:r>
              <a:rPr lang="pt-BR" sz="2800" b="0" i="0" u="none" strike="noStrike" cap="none" dirty="0">
                <a:solidFill>
                  <a:schemeClr val="dk1"/>
                </a:solidFill>
                <a:latin typeface="Calibri"/>
                <a:ea typeface="Calibri"/>
                <a:cs typeface="Calibri"/>
                <a:sym typeface="Calibri"/>
              </a:rPr>
              <a:t>Como ferramentas para construir visualizações usaremos </a:t>
            </a:r>
          </a:p>
          <a:p>
            <a:pPr marL="685800" marR="0" lvl="1" indent="-228600" algn="l" rtl="0">
              <a:lnSpc>
                <a:spcPct val="90000"/>
              </a:lnSpc>
              <a:spcBef>
                <a:spcPts val="500"/>
              </a:spcBef>
              <a:spcAft>
                <a:spcPts val="0"/>
              </a:spcAft>
              <a:buClr>
                <a:schemeClr val="dk1"/>
              </a:buClr>
              <a:buSzPct val="100000"/>
              <a:buFont typeface="Arial"/>
              <a:buChar char="•"/>
            </a:pPr>
            <a:r>
              <a:rPr lang="pt-BR" sz="2400" b="0" i="0" u="none" strike="noStrike" cap="none" dirty="0">
                <a:solidFill>
                  <a:schemeClr val="dk1"/>
                </a:solidFill>
                <a:latin typeface="Calibri"/>
                <a:ea typeface="Calibri"/>
                <a:cs typeface="Calibri"/>
                <a:sym typeface="Calibri"/>
              </a:rPr>
              <a:t>HTML</a:t>
            </a:r>
          </a:p>
          <a:p>
            <a:pPr marL="685800" marR="0" lvl="1" indent="-228600" algn="l" rtl="0">
              <a:lnSpc>
                <a:spcPct val="90000"/>
              </a:lnSpc>
              <a:spcBef>
                <a:spcPts val="500"/>
              </a:spcBef>
              <a:spcAft>
                <a:spcPts val="0"/>
              </a:spcAft>
              <a:buClr>
                <a:schemeClr val="dk1"/>
              </a:buClr>
              <a:buSzPct val="100000"/>
              <a:buFont typeface="Arial"/>
              <a:buChar char="•"/>
            </a:pPr>
            <a:r>
              <a:rPr lang="pt-BR" sz="2400" b="0" i="0" u="none" strike="noStrike" cap="none" dirty="0">
                <a:solidFill>
                  <a:schemeClr val="dk1"/>
                </a:solidFill>
                <a:latin typeface="Calibri"/>
                <a:ea typeface="Calibri"/>
                <a:cs typeface="Calibri"/>
                <a:sym typeface="Calibri"/>
              </a:rPr>
              <a:t>CSS</a:t>
            </a:r>
          </a:p>
          <a:p>
            <a:pPr marL="685800" marR="0" lvl="1" indent="-228600" algn="l" rtl="0">
              <a:lnSpc>
                <a:spcPct val="90000"/>
              </a:lnSpc>
              <a:spcBef>
                <a:spcPts val="500"/>
              </a:spcBef>
              <a:spcAft>
                <a:spcPts val="0"/>
              </a:spcAft>
              <a:buClr>
                <a:schemeClr val="dk1"/>
              </a:buClr>
              <a:buSzPct val="100000"/>
              <a:buFont typeface="Arial"/>
              <a:buChar char="•"/>
            </a:pPr>
            <a:r>
              <a:rPr lang="pt-BR" sz="2400" b="0" i="0" u="none" strike="noStrike" cap="none" dirty="0">
                <a:solidFill>
                  <a:schemeClr val="dk1"/>
                </a:solidFill>
                <a:latin typeface="Calibri"/>
                <a:ea typeface="Calibri"/>
                <a:cs typeface="Calibri"/>
                <a:sym typeface="Calibri"/>
              </a:rPr>
              <a:t>JavaScritpt (D3)</a:t>
            </a:r>
          </a:p>
          <a:p>
            <a:pPr marL="228600" marR="0" lvl="0" indent="-228600" algn="l" rtl="0">
              <a:lnSpc>
                <a:spcPct val="90000"/>
              </a:lnSpc>
              <a:spcBef>
                <a:spcPts val="1000"/>
              </a:spcBef>
              <a:spcAft>
                <a:spcPts val="0"/>
              </a:spcAft>
              <a:buClr>
                <a:schemeClr val="dk1"/>
              </a:buClr>
              <a:buSzPct val="100000"/>
              <a:buFont typeface="Arial"/>
              <a:buChar char="•"/>
            </a:pPr>
            <a:r>
              <a:rPr lang="pt-BR" sz="2800" b="0" i="0" u="none" strike="noStrike" cap="none" dirty="0">
                <a:solidFill>
                  <a:schemeClr val="dk1"/>
                </a:solidFill>
                <a:latin typeface="Calibri"/>
                <a:ea typeface="Calibri"/>
                <a:cs typeface="Calibri"/>
                <a:sym typeface="Calibri"/>
              </a:rPr>
              <a:t>Fontes de Informação</a:t>
            </a:r>
          </a:p>
          <a:p>
            <a:pPr marL="685800" marR="0" lvl="1" indent="-228600" algn="l" rtl="0">
              <a:lnSpc>
                <a:spcPct val="90000"/>
              </a:lnSpc>
              <a:spcBef>
                <a:spcPts val="500"/>
              </a:spcBef>
              <a:buClr>
                <a:schemeClr val="dk1"/>
              </a:buClr>
              <a:buSzPct val="100000"/>
              <a:buFont typeface="Arial"/>
              <a:buChar char="•"/>
            </a:pPr>
            <a:r>
              <a:rPr lang="pt-BR" sz="2400" b="0" i="0" u="sng" strike="noStrike" cap="none" dirty="0">
                <a:solidFill>
                  <a:schemeClr val="hlink"/>
                </a:solidFill>
                <a:latin typeface="Calibri"/>
                <a:ea typeface="Calibri"/>
                <a:cs typeface="Calibri"/>
                <a:sym typeface="Calibri"/>
                <a:hlinkClick r:id="rId3"/>
              </a:rPr>
              <a:t>Mozilla Developer Network</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Shape 164"/>
          <p:cNvSpPr txBox="1">
            <a:spLocks noGrp="1"/>
          </p:cNvSpPr>
          <p:nvPr>
            <p:ph type="title"/>
          </p:nvPr>
        </p:nvSpPr>
        <p:spPr>
          <a:xfrm>
            <a:off x="838200" y="365125"/>
            <a:ext cx="10515599" cy="1325562"/>
          </a:xfrm>
          <a:prstGeom prst="rect">
            <a:avLst/>
          </a:prstGeom>
          <a:noFill/>
          <a:ln>
            <a:noFill/>
          </a:ln>
        </p:spPr>
        <p:txBody>
          <a:bodyPr lIns="91425" tIns="45700" rIns="91425" bIns="45700" anchor="ctr" anchorCtr="0">
            <a:noAutofit/>
          </a:bodyPr>
          <a:lstStyle/>
          <a:p>
            <a:pPr marL="0" marR="0" lvl="0" indent="0" algn="l" rtl="0">
              <a:lnSpc>
                <a:spcPct val="90000"/>
              </a:lnSpc>
              <a:spcBef>
                <a:spcPts val="0"/>
              </a:spcBef>
              <a:buClr>
                <a:schemeClr val="dk1"/>
              </a:buClr>
              <a:buSzPct val="25000"/>
              <a:buFont typeface="Calibri"/>
              <a:buNone/>
            </a:pPr>
            <a:r>
              <a:rPr lang="pt-BR" sz="4400" b="0" i="0" u="none" strike="noStrike" cap="none">
                <a:solidFill>
                  <a:schemeClr val="dk1"/>
                </a:solidFill>
                <a:latin typeface="Calibri"/>
                <a:ea typeface="Calibri"/>
                <a:cs typeface="Calibri"/>
                <a:sym typeface="Calibri"/>
              </a:rPr>
              <a:t>Tecnologias</a:t>
            </a:r>
          </a:p>
        </p:txBody>
      </p:sp>
      <p:sp>
        <p:nvSpPr>
          <p:cNvPr id="165" name="Shape 165"/>
          <p:cNvSpPr txBox="1">
            <a:spLocks noGrp="1"/>
          </p:cNvSpPr>
          <p:nvPr>
            <p:ph type="body" idx="1"/>
          </p:nvPr>
        </p:nvSpPr>
        <p:spPr>
          <a:xfrm>
            <a:off x="838200" y="1825625"/>
            <a:ext cx="10515599" cy="4351338"/>
          </a:xfrm>
          <a:prstGeom prst="rect">
            <a:avLst/>
          </a:prstGeom>
          <a:noFill/>
          <a:ln>
            <a:noFill/>
          </a:ln>
        </p:spPr>
        <p:txBody>
          <a:bodyPr lIns="91425" tIns="45700" rIns="91425" bIns="45700" anchor="t" anchorCtr="0">
            <a:noAutofit/>
          </a:bodyPr>
          <a:lstStyle/>
          <a:p>
            <a:pPr marL="228600" marR="0" lvl="0" indent="-228600" algn="l" rtl="0">
              <a:lnSpc>
                <a:spcPct val="90000"/>
              </a:lnSpc>
              <a:spcBef>
                <a:spcPts val="0"/>
              </a:spcBef>
              <a:buClr>
                <a:schemeClr val="dk1"/>
              </a:buClr>
              <a:buSzPct val="100000"/>
              <a:buFont typeface="Arial"/>
              <a:buNone/>
            </a:pPr>
            <a:endParaRPr sz="2800" b="0" i="0" u="none" strike="noStrike" cap="none">
              <a:solidFill>
                <a:schemeClr val="dk1"/>
              </a:solidFill>
              <a:latin typeface="Calibri"/>
              <a:ea typeface="Calibri"/>
              <a:cs typeface="Calibri"/>
              <a:sym typeface="Calibri"/>
            </a:endParaRPr>
          </a:p>
        </p:txBody>
      </p:sp>
      <p:pic>
        <p:nvPicPr>
          <p:cNvPr id="166" name="Shape 166" descr="http://blog.teamtreehouse.com/wp-content/uploads/2014/11/progressive-enhancement.png"/>
          <p:cNvPicPr preferRelativeResize="0"/>
          <p:nvPr/>
        </p:nvPicPr>
        <p:blipFill rotWithShape="1">
          <a:blip r:embed="rId3">
            <a:alphaModFix/>
          </a:blip>
          <a:srcRect/>
          <a:stretch/>
        </p:blipFill>
        <p:spPr>
          <a:xfrm>
            <a:off x="2356808" y="1895496"/>
            <a:ext cx="7478380" cy="4623888"/>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Shape 171"/>
          <p:cNvSpPr txBox="1">
            <a:spLocks noGrp="1"/>
          </p:cNvSpPr>
          <p:nvPr>
            <p:ph type="title"/>
          </p:nvPr>
        </p:nvSpPr>
        <p:spPr>
          <a:xfrm>
            <a:off x="831850" y="1709738"/>
            <a:ext cx="10515599" cy="2852737"/>
          </a:xfrm>
          <a:prstGeom prst="rect">
            <a:avLst/>
          </a:prstGeom>
          <a:noFill/>
          <a:ln>
            <a:noFill/>
          </a:ln>
        </p:spPr>
        <p:txBody>
          <a:bodyPr lIns="91425" tIns="45700" rIns="91425" bIns="45700" anchor="b" anchorCtr="0">
            <a:noAutofit/>
          </a:bodyPr>
          <a:lstStyle/>
          <a:p>
            <a:pPr marL="0" marR="0" lvl="0" indent="0" algn="l" rtl="0">
              <a:lnSpc>
                <a:spcPct val="90000"/>
              </a:lnSpc>
              <a:spcBef>
                <a:spcPts val="0"/>
              </a:spcBef>
              <a:buClr>
                <a:schemeClr val="dk1"/>
              </a:buClr>
              <a:buSzPct val="25000"/>
              <a:buFont typeface="Calibri"/>
              <a:buNone/>
            </a:pPr>
            <a:r>
              <a:rPr lang="pt-BR" sz="6000" b="0" i="0" u="none" strike="noStrike" cap="none">
                <a:solidFill>
                  <a:schemeClr val="dk1"/>
                </a:solidFill>
                <a:latin typeface="Calibri"/>
                <a:ea typeface="Calibri"/>
                <a:cs typeface="Calibri"/>
                <a:sym typeface="Calibri"/>
              </a:rPr>
              <a:t>HyperText Markup Language (HTML)</a:t>
            </a:r>
          </a:p>
        </p:txBody>
      </p:sp>
      <p:sp>
        <p:nvSpPr>
          <p:cNvPr id="172" name="Shape 172"/>
          <p:cNvSpPr txBox="1">
            <a:spLocks noGrp="1"/>
          </p:cNvSpPr>
          <p:nvPr>
            <p:ph type="body" idx="1"/>
          </p:nvPr>
        </p:nvSpPr>
        <p:spPr>
          <a:xfrm>
            <a:off x="831850" y="4589462"/>
            <a:ext cx="10515599" cy="1500187"/>
          </a:xfrm>
          <a:prstGeom prst="rect">
            <a:avLst/>
          </a:prstGeom>
          <a:noFill/>
          <a:ln>
            <a:noFill/>
          </a:ln>
        </p:spPr>
        <p:txBody>
          <a:bodyPr lIns="91425" tIns="45700" rIns="91425" bIns="45700" anchor="t" anchorCtr="0">
            <a:noAutofit/>
          </a:bodyPr>
          <a:lstStyle/>
          <a:p>
            <a:pPr marL="0" marR="0" lvl="0" indent="0" algn="l" rtl="0">
              <a:lnSpc>
                <a:spcPct val="90000"/>
              </a:lnSpc>
              <a:spcBef>
                <a:spcPts val="0"/>
              </a:spcBef>
              <a:buClr>
                <a:srgbClr val="888888"/>
              </a:buClr>
              <a:buSzPct val="25000"/>
              <a:buFont typeface="Arial"/>
              <a:buNone/>
            </a:pPr>
            <a:endParaRPr sz="2400" b="0" i="0" u="none" strike="noStrike" cap="none">
              <a:solidFill>
                <a:srgbClr val="888888"/>
              </a:solidFill>
              <a:latin typeface="Calibri"/>
              <a:ea typeface="Calibri"/>
              <a:cs typeface="Calibri"/>
              <a:sym typeface="Calibri"/>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Shape 177"/>
          <p:cNvSpPr txBox="1">
            <a:spLocks noGrp="1"/>
          </p:cNvSpPr>
          <p:nvPr>
            <p:ph type="title"/>
          </p:nvPr>
        </p:nvSpPr>
        <p:spPr>
          <a:xfrm>
            <a:off x="838200" y="365125"/>
            <a:ext cx="10515599" cy="1325562"/>
          </a:xfrm>
          <a:prstGeom prst="rect">
            <a:avLst/>
          </a:prstGeom>
          <a:noFill/>
          <a:ln>
            <a:noFill/>
          </a:ln>
        </p:spPr>
        <p:txBody>
          <a:bodyPr lIns="91425" tIns="45700" rIns="91425" bIns="45700" anchor="ctr" anchorCtr="0">
            <a:noAutofit/>
          </a:bodyPr>
          <a:lstStyle/>
          <a:p>
            <a:pPr marL="0" marR="0" lvl="0" indent="0" algn="l" rtl="0">
              <a:lnSpc>
                <a:spcPct val="90000"/>
              </a:lnSpc>
              <a:spcBef>
                <a:spcPts val="0"/>
              </a:spcBef>
              <a:buClr>
                <a:schemeClr val="dk1"/>
              </a:buClr>
              <a:buSzPct val="25000"/>
              <a:buFont typeface="Calibri"/>
              <a:buNone/>
            </a:pPr>
            <a:r>
              <a:rPr lang="pt-BR" sz="4400" b="0" i="0" u="none" strike="noStrike" cap="none">
                <a:solidFill>
                  <a:schemeClr val="dk1"/>
                </a:solidFill>
                <a:latin typeface="Calibri"/>
                <a:ea typeface="Calibri"/>
                <a:cs typeface="Calibri"/>
                <a:sym typeface="Calibri"/>
              </a:rPr>
              <a:t>HTML</a:t>
            </a:r>
          </a:p>
        </p:txBody>
      </p:sp>
      <p:sp>
        <p:nvSpPr>
          <p:cNvPr id="178" name="Shape 178"/>
          <p:cNvSpPr txBox="1">
            <a:spLocks noGrp="1"/>
          </p:cNvSpPr>
          <p:nvPr>
            <p:ph type="body" idx="1"/>
          </p:nvPr>
        </p:nvSpPr>
        <p:spPr>
          <a:xfrm>
            <a:off x="838200" y="1825625"/>
            <a:ext cx="10515599" cy="4351338"/>
          </a:xfrm>
          <a:prstGeom prst="rect">
            <a:avLst/>
          </a:prstGeom>
          <a:noFill/>
          <a:ln>
            <a:noFill/>
          </a:ln>
        </p:spPr>
        <p:txBody>
          <a:bodyPr lIns="91425" tIns="45700" rIns="91425" bIns="45700" anchor="t" anchorCtr="0">
            <a:noAutofit/>
          </a:bodyPr>
          <a:lstStyle/>
          <a:p>
            <a:pPr marL="228600" marR="0" lvl="0" indent="-228600" algn="l" rtl="0">
              <a:lnSpc>
                <a:spcPct val="70000"/>
              </a:lnSpc>
              <a:spcBef>
                <a:spcPts val="0"/>
              </a:spcBef>
              <a:spcAft>
                <a:spcPts val="0"/>
              </a:spcAft>
              <a:buClr>
                <a:schemeClr val="dk1"/>
              </a:buClr>
              <a:buSzPct val="99166"/>
              <a:buFont typeface="Arial"/>
              <a:buChar char="•"/>
            </a:pPr>
            <a:r>
              <a:rPr lang="pt-BR" sz="2380" b="0" i="0" u="none" strike="noStrike" cap="none" dirty="0">
                <a:solidFill>
                  <a:schemeClr val="dk1"/>
                </a:solidFill>
                <a:latin typeface="Calibri"/>
                <a:ea typeface="Calibri"/>
                <a:cs typeface="Calibri"/>
                <a:sym typeface="Calibri"/>
              </a:rPr>
              <a:t>Linguagem de Marcação</a:t>
            </a:r>
          </a:p>
          <a:p>
            <a:pPr marL="0" marR="0" lvl="0" indent="0" algn="l" rtl="0">
              <a:lnSpc>
                <a:spcPct val="70000"/>
              </a:lnSpc>
              <a:spcBef>
                <a:spcPts val="1000"/>
              </a:spcBef>
              <a:spcAft>
                <a:spcPts val="0"/>
              </a:spcAft>
              <a:buClr>
                <a:schemeClr val="dk1"/>
              </a:buClr>
              <a:buSzPct val="25000"/>
              <a:buFont typeface="Arial"/>
              <a:buNone/>
            </a:pPr>
            <a:endParaRPr lang="pt-BR" sz="2380" b="0" i="0" u="none" strike="noStrike" cap="none" dirty="0" smtClean="0">
              <a:solidFill>
                <a:schemeClr val="dk1"/>
              </a:solidFill>
              <a:latin typeface="Calibri"/>
              <a:ea typeface="Calibri"/>
              <a:cs typeface="Calibri"/>
              <a:sym typeface="Calibri"/>
            </a:endParaRPr>
          </a:p>
          <a:p>
            <a:pPr marL="0" marR="0" lvl="0" indent="0" algn="l" rtl="0">
              <a:lnSpc>
                <a:spcPct val="70000"/>
              </a:lnSpc>
              <a:spcBef>
                <a:spcPts val="1000"/>
              </a:spcBef>
              <a:spcAft>
                <a:spcPts val="0"/>
              </a:spcAft>
              <a:buClr>
                <a:schemeClr val="dk1"/>
              </a:buClr>
              <a:buSzPct val="25000"/>
              <a:buFont typeface="Arial"/>
              <a:buNone/>
            </a:pPr>
            <a:r>
              <a:rPr lang="pt-BR" sz="2380" dirty="0" smtClean="0"/>
              <a:t>      </a:t>
            </a:r>
            <a:r>
              <a:rPr lang="pt-BR" sz="2380" b="0" i="0" u="none" strike="noStrike" cap="none" dirty="0" smtClean="0">
                <a:solidFill>
                  <a:schemeClr val="dk1"/>
                </a:solidFill>
                <a:latin typeface="Calibri"/>
                <a:ea typeface="Calibri"/>
                <a:cs typeface="Calibri"/>
                <a:sym typeface="Calibri"/>
              </a:rPr>
              <a:t>&lt;</a:t>
            </a:r>
            <a:r>
              <a:rPr lang="pt-BR" sz="2380" b="0" i="0" u="none" strike="noStrike" cap="none" dirty="0">
                <a:solidFill>
                  <a:schemeClr val="dk1"/>
                </a:solidFill>
                <a:latin typeface="Calibri"/>
                <a:ea typeface="Calibri"/>
                <a:cs typeface="Calibri"/>
                <a:sym typeface="Calibri"/>
              </a:rPr>
              <a:t>html&gt; </a:t>
            </a:r>
          </a:p>
          <a:p>
            <a:pPr marL="0" marR="0" lvl="0" indent="0" algn="l" rtl="0">
              <a:lnSpc>
                <a:spcPct val="70000"/>
              </a:lnSpc>
              <a:spcBef>
                <a:spcPts val="1000"/>
              </a:spcBef>
              <a:spcAft>
                <a:spcPts val="0"/>
              </a:spcAft>
              <a:buClr>
                <a:schemeClr val="dk1"/>
              </a:buClr>
              <a:buSzPct val="25000"/>
              <a:buFont typeface="Arial"/>
              <a:buNone/>
            </a:pPr>
            <a:r>
              <a:rPr lang="pt-BR" sz="2380" b="0" i="0" u="none" strike="noStrike" cap="none" dirty="0">
                <a:solidFill>
                  <a:schemeClr val="dk1"/>
                </a:solidFill>
                <a:latin typeface="Calibri"/>
                <a:ea typeface="Calibri"/>
                <a:cs typeface="Calibri"/>
                <a:sym typeface="Calibri"/>
              </a:rPr>
              <a:t>          &lt;head&gt; </a:t>
            </a:r>
          </a:p>
          <a:p>
            <a:pPr marL="0" marR="0" lvl="0" indent="0" algn="l" rtl="0">
              <a:lnSpc>
                <a:spcPct val="70000"/>
              </a:lnSpc>
              <a:spcBef>
                <a:spcPts val="1000"/>
              </a:spcBef>
              <a:spcAft>
                <a:spcPts val="0"/>
              </a:spcAft>
              <a:buClr>
                <a:schemeClr val="dk1"/>
              </a:buClr>
              <a:buSzPct val="25000"/>
              <a:buFont typeface="Arial"/>
              <a:buNone/>
            </a:pPr>
            <a:r>
              <a:rPr lang="pt-BR" sz="2380" b="0" i="0" u="none" strike="noStrike" cap="none" dirty="0" smtClean="0">
                <a:solidFill>
                  <a:schemeClr val="dk1"/>
                </a:solidFill>
                <a:latin typeface="Calibri"/>
                <a:ea typeface="Calibri"/>
                <a:cs typeface="Calibri"/>
                <a:sym typeface="Calibri"/>
              </a:rPr>
              <a:t>	&lt;title&gt;Exemplo de Documento HTML</a:t>
            </a:r>
            <a:r>
              <a:rPr lang="pt-BR" sz="2380" b="0" i="0" u="none" strike="noStrike" cap="none" dirty="0">
                <a:solidFill>
                  <a:schemeClr val="dk1"/>
                </a:solidFill>
                <a:latin typeface="Calibri"/>
                <a:ea typeface="Calibri"/>
                <a:cs typeface="Calibri"/>
                <a:sym typeface="Calibri"/>
              </a:rPr>
              <a:t>&lt;/title&gt; </a:t>
            </a:r>
          </a:p>
          <a:p>
            <a:pPr marL="0" marR="0" lvl="0" indent="0" algn="l" rtl="0">
              <a:lnSpc>
                <a:spcPct val="70000"/>
              </a:lnSpc>
              <a:spcBef>
                <a:spcPts val="1000"/>
              </a:spcBef>
              <a:spcAft>
                <a:spcPts val="0"/>
              </a:spcAft>
              <a:buClr>
                <a:schemeClr val="dk1"/>
              </a:buClr>
              <a:buSzPct val="25000"/>
              <a:buFont typeface="Arial"/>
              <a:buNone/>
            </a:pPr>
            <a:r>
              <a:rPr lang="pt-BR" sz="2380" b="0" i="0" u="none" strike="noStrike" cap="none" dirty="0">
                <a:solidFill>
                  <a:schemeClr val="dk1"/>
                </a:solidFill>
                <a:latin typeface="Calibri"/>
                <a:ea typeface="Calibri"/>
                <a:cs typeface="Calibri"/>
                <a:sym typeface="Calibri"/>
              </a:rPr>
              <a:t>          &lt;/head&gt; </a:t>
            </a:r>
          </a:p>
          <a:p>
            <a:pPr marL="0" marR="0" lvl="0" indent="0" algn="l" rtl="0">
              <a:lnSpc>
                <a:spcPct val="70000"/>
              </a:lnSpc>
              <a:spcBef>
                <a:spcPts val="1000"/>
              </a:spcBef>
              <a:spcAft>
                <a:spcPts val="0"/>
              </a:spcAft>
              <a:buClr>
                <a:schemeClr val="dk1"/>
              </a:buClr>
              <a:buSzPct val="25000"/>
              <a:buFont typeface="Arial"/>
              <a:buNone/>
            </a:pPr>
            <a:r>
              <a:rPr lang="pt-BR" sz="2380" b="0" i="0" u="none" strike="noStrike" cap="none" dirty="0">
                <a:solidFill>
                  <a:schemeClr val="dk1"/>
                </a:solidFill>
                <a:latin typeface="Calibri"/>
                <a:ea typeface="Calibri"/>
                <a:cs typeface="Calibri"/>
                <a:sym typeface="Calibri"/>
              </a:rPr>
              <a:t>          &lt;body&gt; </a:t>
            </a:r>
            <a:endParaRPr lang="pt-BR" sz="2380" b="0" i="0" u="none" strike="noStrike" cap="none" dirty="0" smtClean="0">
              <a:solidFill>
                <a:schemeClr val="dk1"/>
              </a:solidFill>
              <a:latin typeface="Calibri"/>
              <a:ea typeface="Calibri"/>
              <a:cs typeface="Calibri"/>
              <a:sym typeface="Calibri"/>
            </a:endParaRPr>
          </a:p>
          <a:p>
            <a:pPr marL="0" marR="0" lvl="0" indent="0" algn="l" rtl="0">
              <a:lnSpc>
                <a:spcPct val="70000"/>
              </a:lnSpc>
              <a:spcBef>
                <a:spcPts val="1000"/>
              </a:spcBef>
              <a:spcAft>
                <a:spcPts val="0"/>
              </a:spcAft>
              <a:buClr>
                <a:schemeClr val="dk1"/>
              </a:buClr>
              <a:buSzPct val="25000"/>
              <a:buFont typeface="Arial"/>
              <a:buNone/>
            </a:pPr>
            <a:r>
              <a:rPr lang="pt-BR" sz="2380" dirty="0" smtClean="0"/>
              <a:t>	&lt;a href=</a:t>
            </a:r>
            <a:r>
              <a:rPr lang="pt-BR" sz="2380" dirty="0" smtClean="0">
                <a:hlinkClick r:id="rId3"/>
              </a:rPr>
              <a:t>“www.cin.ufpe.br</a:t>
            </a:r>
            <a:r>
              <a:rPr lang="pt-BR" sz="2380" dirty="0" smtClean="0"/>
              <a:t>”&gt;My link&lt;/a&gt;</a:t>
            </a:r>
          </a:p>
          <a:p>
            <a:pPr marL="0" indent="0">
              <a:lnSpc>
                <a:spcPct val="70000"/>
              </a:lnSpc>
              <a:buSzPct val="25000"/>
              <a:buNone/>
            </a:pPr>
            <a:r>
              <a:rPr lang="pt-BR" sz="2380" dirty="0"/>
              <a:t>	</a:t>
            </a:r>
            <a:r>
              <a:rPr lang="pt-BR" sz="2380" dirty="0" smtClean="0"/>
              <a:t>&lt;h1&gt;My header&lt;/h1&gt;</a:t>
            </a:r>
            <a:endParaRPr lang="pt-BR" sz="2380" b="0" i="0" u="none" strike="noStrike" cap="none" dirty="0">
              <a:solidFill>
                <a:schemeClr val="dk1"/>
              </a:solidFill>
              <a:latin typeface="Calibri"/>
              <a:ea typeface="Calibri"/>
              <a:cs typeface="Calibri"/>
              <a:sym typeface="Calibri"/>
            </a:endParaRPr>
          </a:p>
          <a:p>
            <a:pPr marL="0" marR="0" lvl="0" indent="0" algn="l" rtl="0">
              <a:lnSpc>
                <a:spcPct val="70000"/>
              </a:lnSpc>
              <a:spcBef>
                <a:spcPts val="1000"/>
              </a:spcBef>
              <a:spcAft>
                <a:spcPts val="0"/>
              </a:spcAft>
              <a:buClr>
                <a:schemeClr val="dk1"/>
              </a:buClr>
              <a:buSzPct val="25000"/>
              <a:buFont typeface="Arial"/>
              <a:buNone/>
            </a:pPr>
            <a:r>
              <a:rPr lang="pt-BR" sz="2380" b="0" i="0" u="none" strike="noStrike" cap="none" dirty="0">
                <a:solidFill>
                  <a:schemeClr val="dk1"/>
                </a:solidFill>
                <a:latin typeface="Calibri"/>
                <a:ea typeface="Calibri"/>
                <a:cs typeface="Calibri"/>
                <a:sym typeface="Calibri"/>
              </a:rPr>
              <a:t>          &lt;/body&gt; </a:t>
            </a:r>
          </a:p>
          <a:p>
            <a:pPr marL="0" marR="0" lvl="0" indent="0" algn="l" rtl="0">
              <a:lnSpc>
                <a:spcPct val="70000"/>
              </a:lnSpc>
              <a:spcBef>
                <a:spcPts val="1000"/>
              </a:spcBef>
              <a:buClr>
                <a:schemeClr val="dk1"/>
              </a:buClr>
              <a:buSzPct val="25000"/>
              <a:buFont typeface="Arial"/>
              <a:buNone/>
            </a:pPr>
            <a:r>
              <a:rPr lang="pt-BR" sz="2380" b="0" i="0" u="none" strike="noStrike" cap="none" dirty="0">
                <a:solidFill>
                  <a:schemeClr val="dk1"/>
                </a:solidFill>
                <a:latin typeface="Calibri"/>
                <a:ea typeface="Calibri"/>
                <a:cs typeface="Calibri"/>
                <a:sym typeface="Calibri"/>
              </a:rPr>
              <a:t>     &lt;/html&gt;</a:t>
            </a:r>
          </a:p>
        </p:txBody>
      </p:sp>
      <p:grpSp>
        <p:nvGrpSpPr>
          <p:cNvPr id="185" name="Shape 185"/>
          <p:cNvGrpSpPr/>
          <p:nvPr/>
        </p:nvGrpSpPr>
        <p:grpSpPr>
          <a:xfrm>
            <a:off x="4547063" y="3692295"/>
            <a:ext cx="3240773" cy="751356"/>
            <a:chOff x="4885002" y="3072226"/>
            <a:chExt cx="3240773" cy="751356"/>
          </a:xfrm>
        </p:grpSpPr>
        <p:cxnSp>
          <p:nvCxnSpPr>
            <p:cNvPr id="187" name="Shape 187"/>
            <p:cNvCxnSpPr/>
            <p:nvPr/>
          </p:nvCxnSpPr>
          <p:spPr>
            <a:xfrm flipH="1">
              <a:off x="4885002" y="3381225"/>
              <a:ext cx="939337" cy="442357"/>
            </a:xfrm>
            <a:prstGeom prst="straightConnector1">
              <a:avLst/>
            </a:prstGeom>
            <a:noFill/>
            <a:ln w="38100" cap="flat" cmpd="sng">
              <a:solidFill>
                <a:srgbClr val="00B0F0"/>
              </a:solidFill>
              <a:prstDash val="solid"/>
              <a:miter/>
              <a:headEnd type="none" w="med" len="med"/>
              <a:tailEnd type="triangle" w="lg" len="lg"/>
            </a:ln>
          </p:spPr>
        </p:cxnSp>
        <p:sp>
          <p:nvSpPr>
            <p:cNvPr id="188" name="Shape 188"/>
            <p:cNvSpPr txBox="1"/>
            <p:nvPr/>
          </p:nvSpPr>
          <p:spPr>
            <a:xfrm>
              <a:off x="5774461" y="3072226"/>
              <a:ext cx="2351314" cy="52321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pt-BR" sz="2800" b="1" dirty="0">
                  <a:solidFill>
                    <a:srgbClr val="00B0F0"/>
                  </a:solidFill>
                  <a:latin typeface="Calibri"/>
                  <a:ea typeface="Calibri"/>
                  <a:cs typeface="Calibri"/>
                  <a:sym typeface="Calibri"/>
                </a:rPr>
                <a:t>Atributos</a:t>
              </a:r>
            </a:p>
          </p:txBody>
        </p:sp>
      </p:grpSp>
      <p:grpSp>
        <p:nvGrpSpPr>
          <p:cNvPr id="4" name="Group 3"/>
          <p:cNvGrpSpPr/>
          <p:nvPr/>
        </p:nvGrpSpPr>
        <p:grpSpPr>
          <a:xfrm>
            <a:off x="1296696" y="2403699"/>
            <a:ext cx="5250579" cy="852003"/>
            <a:chOff x="1296696" y="2403699"/>
            <a:chExt cx="5250579" cy="852003"/>
          </a:xfrm>
        </p:grpSpPr>
        <p:grpSp>
          <p:nvGrpSpPr>
            <p:cNvPr id="179" name="Shape 179"/>
            <p:cNvGrpSpPr/>
            <p:nvPr/>
          </p:nvGrpSpPr>
          <p:grpSpPr>
            <a:xfrm>
              <a:off x="2327564" y="2403699"/>
              <a:ext cx="4219711" cy="667565"/>
              <a:chOff x="2113450" y="2689216"/>
              <a:chExt cx="4219711" cy="667565"/>
            </a:xfrm>
          </p:grpSpPr>
          <p:cxnSp>
            <p:nvCxnSpPr>
              <p:cNvPr id="182" name="Shape 182"/>
              <p:cNvCxnSpPr/>
              <p:nvPr/>
            </p:nvCxnSpPr>
            <p:spPr>
              <a:xfrm flipH="1">
                <a:off x="2113450" y="2820533"/>
                <a:ext cx="1944200" cy="175323"/>
              </a:xfrm>
              <a:prstGeom prst="straightConnector1">
                <a:avLst/>
              </a:prstGeom>
              <a:noFill/>
              <a:ln w="38100" cap="flat" cmpd="sng">
                <a:solidFill>
                  <a:srgbClr val="FF0000"/>
                </a:solidFill>
                <a:prstDash val="solid"/>
                <a:miter/>
                <a:headEnd type="none" w="med" len="med"/>
                <a:tailEnd type="triangle" w="lg" len="lg"/>
              </a:ln>
            </p:spPr>
          </p:cxnSp>
          <p:cxnSp>
            <p:nvCxnSpPr>
              <p:cNvPr id="183" name="Shape 183"/>
              <p:cNvCxnSpPr/>
              <p:nvPr/>
            </p:nvCxnSpPr>
            <p:spPr>
              <a:xfrm flipH="1">
                <a:off x="2390133" y="3140202"/>
                <a:ext cx="1641021" cy="216579"/>
              </a:xfrm>
              <a:prstGeom prst="straightConnector1">
                <a:avLst/>
              </a:prstGeom>
              <a:noFill/>
              <a:ln w="38100" cap="flat" cmpd="sng">
                <a:solidFill>
                  <a:srgbClr val="FF0000"/>
                </a:solidFill>
                <a:prstDash val="solid"/>
                <a:miter/>
                <a:headEnd type="none" w="med" len="med"/>
                <a:tailEnd type="triangle" w="lg" len="lg"/>
              </a:ln>
            </p:spPr>
          </p:cxnSp>
          <p:sp>
            <p:nvSpPr>
              <p:cNvPr id="184" name="Shape 184"/>
              <p:cNvSpPr txBox="1"/>
              <p:nvPr/>
            </p:nvSpPr>
            <p:spPr>
              <a:xfrm>
                <a:off x="3981847" y="2689216"/>
                <a:ext cx="2351314" cy="52321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pt-BR" sz="2800" b="1" i="0" u="none" strike="noStrike" cap="none" dirty="0">
                    <a:solidFill>
                      <a:srgbClr val="FF0000"/>
                    </a:solidFill>
                    <a:latin typeface="Calibri"/>
                    <a:ea typeface="Calibri"/>
                    <a:cs typeface="Calibri"/>
                    <a:sym typeface="Calibri"/>
                  </a:rPr>
                  <a:t>Elementos</a:t>
                </a:r>
              </a:p>
            </p:txBody>
          </p:sp>
        </p:grpSp>
        <p:sp>
          <p:nvSpPr>
            <p:cNvPr id="2" name="Rectangle 1"/>
            <p:cNvSpPr/>
            <p:nvPr/>
          </p:nvSpPr>
          <p:spPr>
            <a:xfrm>
              <a:off x="1296696" y="2576944"/>
              <a:ext cx="947739" cy="29614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1590412" y="2959555"/>
              <a:ext cx="947739" cy="29614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Rectangle 18"/>
          <p:cNvSpPr/>
          <p:nvPr/>
        </p:nvSpPr>
        <p:spPr>
          <a:xfrm>
            <a:off x="2169622" y="4487552"/>
            <a:ext cx="3009207" cy="296147"/>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HTML – Common Attributes</a:t>
            </a:r>
            <a:endParaRPr lang="en-US" dirty="0"/>
          </a:p>
        </p:txBody>
      </p:sp>
      <p:sp>
        <p:nvSpPr>
          <p:cNvPr id="3" name="Text Placeholder 2"/>
          <p:cNvSpPr>
            <a:spLocks noGrp="1"/>
          </p:cNvSpPr>
          <p:nvPr>
            <p:ph type="body" idx="1"/>
          </p:nvPr>
        </p:nvSpPr>
        <p:spPr/>
        <p:txBody>
          <a:bodyPr/>
          <a:lstStyle/>
          <a:p>
            <a:pPr marL="0" lvl="0" indent="0">
              <a:lnSpc>
                <a:spcPct val="70000"/>
              </a:lnSpc>
              <a:buSzPct val="25000"/>
              <a:buNone/>
            </a:pPr>
            <a:r>
              <a:rPr lang="pt-BR" dirty="0"/>
              <a:t> &lt;html&gt; </a:t>
            </a:r>
          </a:p>
          <a:p>
            <a:pPr marL="0" lvl="0" indent="0">
              <a:lnSpc>
                <a:spcPct val="70000"/>
              </a:lnSpc>
              <a:buSzPct val="25000"/>
              <a:buNone/>
            </a:pPr>
            <a:r>
              <a:rPr lang="pt-BR" dirty="0"/>
              <a:t>          &lt;head&gt; </a:t>
            </a:r>
          </a:p>
          <a:p>
            <a:pPr marL="0" lvl="0" indent="0">
              <a:lnSpc>
                <a:spcPct val="70000"/>
              </a:lnSpc>
              <a:buSzPct val="25000"/>
              <a:buNone/>
            </a:pPr>
            <a:r>
              <a:rPr lang="pt-BR" dirty="0"/>
              <a:t>	&lt;title&gt;Exemplo de Documento HTML&lt;/title&gt; </a:t>
            </a:r>
          </a:p>
          <a:p>
            <a:pPr marL="0" lvl="0" indent="0">
              <a:lnSpc>
                <a:spcPct val="70000"/>
              </a:lnSpc>
              <a:buSzPct val="25000"/>
              <a:buNone/>
            </a:pPr>
            <a:r>
              <a:rPr lang="pt-BR" dirty="0"/>
              <a:t>          &lt;/head&gt; </a:t>
            </a:r>
          </a:p>
          <a:p>
            <a:pPr marL="0" lvl="0" indent="0">
              <a:lnSpc>
                <a:spcPct val="70000"/>
              </a:lnSpc>
              <a:buSzPct val="25000"/>
              <a:buNone/>
            </a:pPr>
            <a:r>
              <a:rPr lang="pt-BR" dirty="0"/>
              <a:t>          &lt;body&gt; </a:t>
            </a:r>
          </a:p>
          <a:p>
            <a:pPr marL="0" lvl="0" indent="0">
              <a:lnSpc>
                <a:spcPct val="70000"/>
              </a:lnSpc>
              <a:buSzPct val="25000"/>
              <a:buNone/>
            </a:pPr>
            <a:r>
              <a:rPr lang="pt-BR" dirty="0"/>
              <a:t>	&lt;</a:t>
            </a:r>
            <a:r>
              <a:rPr lang="pt-BR" dirty="0" smtClean="0"/>
              <a:t>a </a:t>
            </a:r>
            <a:r>
              <a:rPr lang="pt-BR" dirty="0" smtClean="0">
                <a:solidFill>
                  <a:srgbClr val="FF0000"/>
                </a:solidFill>
              </a:rPr>
              <a:t>id=“cinLink”</a:t>
            </a:r>
            <a:r>
              <a:rPr lang="pt-BR" dirty="0" smtClean="0"/>
              <a:t> href=</a:t>
            </a:r>
            <a:r>
              <a:rPr lang="pt-BR" dirty="0" smtClean="0">
                <a:hlinkClick r:id="rId2"/>
              </a:rPr>
              <a:t>“www.cin.ufpe.br</a:t>
            </a:r>
            <a:r>
              <a:rPr lang="pt-BR" dirty="0" smtClean="0"/>
              <a:t>” &gt;</a:t>
            </a:r>
            <a:r>
              <a:rPr lang="pt-BR" dirty="0"/>
              <a:t>My link&lt;/a&gt;</a:t>
            </a:r>
          </a:p>
          <a:p>
            <a:pPr marL="0" indent="0">
              <a:lnSpc>
                <a:spcPct val="70000"/>
              </a:lnSpc>
              <a:buSzPct val="25000"/>
              <a:buNone/>
            </a:pPr>
            <a:r>
              <a:rPr lang="pt-BR" dirty="0"/>
              <a:t>	&lt;</a:t>
            </a:r>
            <a:r>
              <a:rPr lang="pt-BR" dirty="0" smtClean="0"/>
              <a:t>h1 </a:t>
            </a:r>
            <a:r>
              <a:rPr lang="pt-BR" dirty="0" smtClean="0">
                <a:solidFill>
                  <a:srgbClr val="FF0000"/>
                </a:solidFill>
              </a:rPr>
              <a:t>class=“myHeader”</a:t>
            </a:r>
            <a:r>
              <a:rPr lang="pt-BR" dirty="0" smtClean="0"/>
              <a:t>&gt;Faculty&lt;/</a:t>
            </a:r>
            <a:r>
              <a:rPr lang="pt-BR" dirty="0"/>
              <a:t>h1</a:t>
            </a:r>
            <a:r>
              <a:rPr lang="pt-BR" dirty="0" smtClean="0"/>
              <a:t>&gt;</a:t>
            </a:r>
          </a:p>
          <a:p>
            <a:pPr marL="0" indent="0">
              <a:lnSpc>
                <a:spcPct val="70000"/>
              </a:lnSpc>
              <a:buSzPct val="25000"/>
              <a:buNone/>
            </a:pPr>
            <a:r>
              <a:rPr lang="pt-BR" dirty="0"/>
              <a:t>	&lt;h1 </a:t>
            </a:r>
            <a:r>
              <a:rPr lang="pt-BR" dirty="0">
                <a:solidFill>
                  <a:srgbClr val="FF0000"/>
                </a:solidFill>
              </a:rPr>
              <a:t>class=“myHeader</a:t>
            </a:r>
            <a:r>
              <a:rPr lang="pt-BR" dirty="0" smtClean="0">
                <a:solidFill>
                  <a:srgbClr val="FF0000"/>
                </a:solidFill>
              </a:rPr>
              <a:t>”</a:t>
            </a:r>
            <a:r>
              <a:rPr lang="pt-BR" dirty="0" smtClean="0"/>
              <a:t>&gt;Research&lt;/</a:t>
            </a:r>
            <a:r>
              <a:rPr lang="pt-BR" dirty="0"/>
              <a:t>h1</a:t>
            </a:r>
            <a:r>
              <a:rPr lang="pt-BR" dirty="0" smtClean="0"/>
              <a:t>&gt;</a:t>
            </a:r>
            <a:endParaRPr lang="pt-BR" dirty="0"/>
          </a:p>
          <a:p>
            <a:pPr marL="0" lvl="0" indent="0">
              <a:lnSpc>
                <a:spcPct val="70000"/>
              </a:lnSpc>
              <a:buSzPct val="25000"/>
              <a:buNone/>
            </a:pPr>
            <a:r>
              <a:rPr lang="pt-BR" dirty="0"/>
              <a:t>          &lt;/body&gt; </a:t>
            </a:r>
          </a:p>
          <a:p>
            <a:pPr marL="0" lvl="0" indent="0">
              <a:lnSpc>
                <a:spcPct val="70000"/>
              </a:lnSpc>
              <a:buSzPct val="25000"/>
              <a:buNone/>
            </a:pPr>
            <a:r>
              <a:rPr lang="pt-BR" dirty="0"/>
              <a:t>     &lt;/html&gt;</a:t>
            </a:r>
            <a:endParaRPr lang="pt-BR" dirty="0" smtClean="0"/>
          </a:p>
        </p:txBody>
      </p:sp>
    </p:spTree>
    <p:extLst>
      <p:ext uri="{BB962C8B-B14F-4D97-AF65-F5344CB8AC3E}">
        <p14:creationId xmlns:p14="http://schemas.microsoft.com/office/powerpoint/2010/main" val="25093067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Shape 193"/>
          <p:cNvSpPr txBox="1">
            <a:spLocks noGrp="1"/>
          </p:cNvSpPr>
          <p:nvPr>
            <p:ph type="title"/>
          </p:nvPr>
        </p:nvSpPr>
        <p:spPr>
          <a:xfrm>
            <a:off x="838200" y="365125"/>
            <a:ext cx="10515599" cy="1325562"/>
          </a:xfrm>
          <a:prstGeom prst="rect">
            <a:avLst/>
          </a:prstGeom>
          <a:noFill/>
          <a:ln>
            <a:noFill/>
          </a:ln>
        </p:spPr>
        <p:txBody>
          <a:bodyPr lIns="91425" tIns="45700" rIns="91425" bIns="45700" anchor="ctr" anchorCtr="0">
            <a:noAutofit/>
          </a:bodyPr>
          <a:lstStyle/>
          <a:p>
            <a:pPr marL="0" marR="0" lvl="0" indent="0" algn="l" rtl="0">
              <a:lnSpc>
                <a:spcPct val="90000"/>
              </a:lnSpc>
              <a:spcBef>
                <a:spcPts val="0"/>
              </a:spcBef>
              <a:buClr>
                <a:schemeClr val="dk1"/>
              </a:buClr>
              <a:buSzPct val="25000"/>
              <a:buFont typeface="Calibri"/>
              <a:buNone/>
            </a:pPr>
            <a:r>
              <a:rPr lang="pt-BR" sz="4400" b="0" i="0" u="none" strike="noStrike" cap="none">
                <a:solidFill>
                  <a:schemeClr val="dk1"/>
                </a:solidFill>
                <a:latin typeface="Calibri"/>
                <a:ea typeface="Calibri"/>
                <a:cs typeface="Calibri"/>
                <a:sym typeface="Calibri"/>
              </a:rPr>
              <a:t>DOM</a:t>
            </a:r>
          </a:p>
        </p:txBody>
      </p:sp>
      <p:sp>
        <p:nvSpPr>
          <p:cNvPr id="194" name="Shape 194"/>
          <p:cNvSpPr txBox="1">
            <a:spLocks noGrp="1"/>
          </p:cNvSpPr>
          <p:nvPr>
            <p:ph type="body" idx="1"/>
          </p:nvPr>
        </p:nvSpPr>
        <p:spPr>
          <a:xfrm>
            <a:off x="838200" y="1825625"/>
            <a:ext cx="10515599" cy="4351338"/>
          </a:xfrm>
          <a:prstGeom prst="rect">
            <a:avLst/>
          </a:prstGeom>
          <a:noFill/>
          <a:ln>
            <a:noFill/>
          </a:ln>
        </p:spPr>
        <p:txBody>
          <a:bodyPr lIns="91425" tIns="45700" rIns="91425" bIns="45700" anchor="t" anchorCtr="0">
            <a:noAutofit/>
          </a:bodyPr>
          <a:lstStyle/>
          <a:p>
            <a:pPr marL="228600" marR="0" lvl="0" indent="-228600" algn="l" rtl="0">
              <a:lnSpc>
                <a:spcPct val="90000"/>
              </a:lnSpc>
              <a:spcBef>
                <a:spcPts val="0"/>
              </a:spcBef>
              <a:spcAft>
                <a:spcPts val="0"/>
              </a:spcAft>
              <a:buClr>
                <a:schemeClr val="dk1"/>
              </a:buClr>
              <a:buSzPct val="100000"/>
              <a:buFont typeface="Arial"/>
              <a:buChar char="•"/>
            </a:pPr>
            <a:r>
              <a:rPr lang="pt-BR" sz="2800" b="0" i="0" u="none" strike="noStrike" cap="none" dirty="0">
                <a:solidFill>
                  <a:schemeClr val="dk1"/>
                </a:solidFill>
                <a:latin typeface="Calibri"/>
                <a:ea typeface="Calibri"/>
                <a:cs typeface="Calibri"/>
                <a:sym typeface="Calibri"/>
              </a:rPr>
              <a:t>Interface de programação que permite representar documentos HTML como uma árvore </a:t>
            </a:r>
          </a:p>
          <a:p>
            <a:pPr marL="228600" marR="0" lvl="0" indent="-228600" algn="l" rtl="0">
              <a:lnSpc>
                <a:spcPct val="90000"/>
              </a:lnSpc>
              <a:spcBef>
                <a:spcPts val="1000"/>
              </a:spcBef>
              <a:buClr>
                <a:schemeClr val="dk1"/>
              </a:buClr>
              <a:buSzPct val="100000"/>
              <a:buFont typeface="Arial"/>
              <a:buChar char="•"/>
            </a:pPr>
            <a:r>
              <a:rPr lang="pt-BR" sz="2800" b="0" i="0" u="none" strike="noStrike" cap="none" dirty="0">
                <a:solidFill>
                  <a:schemeClr val="dk1"/>
                </a:solidFill>
                <a:latin typeface="Calibri"/>
                <a:ea typeface="Calibri"/>
                <a:cs typeface="Calibri"/>
                <a:sym typeface="Calibri"/>
              </a:rPr>
              <a:t>Provê métodos para o acesso, navegação e edição desta árvore</a:t>
            </a:r>
          </a:p>
        </p:txBody>
      </p:sp>
      <p:pic>
        <p:nvPicPr>
          <p:cNvPr id="6146" name="Picture 2" descr="https://www.w3schools.com/js/pic_htmltree.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81424" y="3526992"/>
            <a:ext cx="4629150" cy="253365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Shape 199"/>
          <p:cNvSpPr txBox="1">
            <a:spLocks noGrp="1"/>
          </p:cNvSpPr>
          <p:nvPr>
            <p:ph type="title"/>
          </p:nvPr>
        </p:nvSpPr>
        <p:spPr>
          <a:xfrm>
            <a:off x="838200" y="365125"/>
            <a:ext cx="10515599" cy="1325562"/>
          </a:xfrm>
          <a:prstGeom prst="rect">
            <a:avLst/>
          </a:prstGeom>
          <a:noFill/>
          <a:ln>
            <a:noFill/>
          </a:ln>
        </p:spPr>
        <p:txBody>
          <a:bodyPr lIns="91425" tIns="45700" rIns="91425" bIns="45700" anchor="ctr" anchorCtr="0">
            <a:noAutofit/>
          </a:bodyPr>
          <a:lstStyle/>
          <a:p>
            <a:pPr marL="0" marR="0" lvl="0" indent="0" algn="l" rtl="0">
              <a:lnSpc>
                <a:spcPct val="90000"/>
              </a:lnSpc>
              <a:spcBef>
                <a:spcPts val="0"/>
              </a:spcBef>
              <a:buClr>
                <a:schemeClr val="dk1"/>
              </a:buClr>
              <a:buSzPct val="25000"/>
              <a:buFont typeface="Calibri"/>
              <a:buNone/>
            </a:pPr>
            <a:r>
              <a:rPr lang="pt-BR" sz="4400" b="0" i="0" u="none" strike="noStrike" cap="none" dirty="0" smtClean="0">
                <a:solidFill>
                  <a:schemeClr val="dk1"/>
                </a:solidFill>
                <a:latin typeface="Calibri"/>
                <a:ea typeface="Calibri"/>
                <a:cs typeface="Calibri"/>
                <a:sym typeface="Calibri"/>
              </a:rPr>
              <a:t>HTML Boilerplate</a:t>
            </a:r>
            <a:endParaRPr lang="pt-BR" sz="4400" b="0" i="0" u="none" strike="noStrike" cap="none" dirty="0">
              <a:solidFill>
                <a:schemeClr val="dk1"/>
              </a:solidFill>
              <a:latin typeface="Calibri"/>
              <a:ea typeface="Calibri"/>
              <a:cs typeface="Calibri"/>
              <a:sym typeface="Calibri"/>
            </a:endParaRPr>
          </a:p>
        </p:txBody>
      </p:sp>
      <p:sp>
        <p:nvSpPr>
          <p:cNvPr id="200" name="Shape 200"/>
          <p:cNvSpPr txBox="1">
            <a:spLocks noGrp="1"/>
          </p:cNvSpPr>
          <p:nvPr>
            <p:ph type="body" idx="1"/>
          </p:nvPr>
        </p:nvSpPr>
        <p:spPr>
          <a:xfrm>
            <a:off x="838200" y="1825625"/>
            <a:ext cx="10515599" cy="4351338"/>
          </a:xfrm>
          <a:prstGeom prst="rect">
            <a:avLst/>
          </a:prstGeom>
          <a:noFill/>
          <a:ln>
            <a:noFill/>
          </a:ln>
        </p:spPr>
        <p:txBody>
          <a:bodyPr lIns="91425" tIns="45700" rIns="91425" bIns="45700" anchor="t" anchorCtr="0">
            <a:noAutofit/>
          </a:bodyPr>
          <a:lstStyle/>
          <a:p>
            <a:pPr marL="0" marR="0" lvl="0" indent="0" algn="l" rtl="0">
              <a:lnSpc>
                <a:spcPct val="70000"/>
              </a:lnSpc>
              <a:spcBef>
                <a:spcPts val="1000"/>
              </a:spcBef>
              <a:spcAft>
                <a:spcPts val="0"/>
              </a:spcAft>
              <a:buClr>
                <a:schemeClr val="dk1"/>
              </a:buClr>
              <a:buSzPct val="25000"/>
              <a:buFont typeface="Arial"/>
              <a:buNone/>
            </a:pPr>
            <a:r>
              <a:rPr lang="pt-BR" sz="2590" b="0" i="0" u="none" strike="noStrike" cap="none" dirty="0" smtClean="0">
                <a:solidFill>
                  <a:schemeClr val="dk1"/>
                </a:solidFill>
                <a:latin typeface="Calibri"/>
                <a:ea typeface="Calibri"/>
                <a:cs typeface="Calibri"/>
                <a:sym typeface="Calibri"/>
              </a:rPr>
              <a:t>&lt;</a:t>
            </a:r>
            <a:r>
              <a:rPr lang="pt-BR" sz="2590" b="0" i="0" u="none" strike="noStrike" cap="none" dirty="0">
                <a:solidFill>
                  <a:schemeClr val="dk1"/>
                </a:solidFill>
                <a:latin typeface="Calibri"/>
                <a:ea typeface="Calibri"/>
                <a:cs typeface="Calibri"/>
                <a:sym typeface="Calibri"/>
              </a:rPr>
              <a:t>html&gt; </a:t>
            </a:r>
          </a:p>
          <a:p>
            <a:pPr marL="0" marR="0" lvl="0" indent="0" algn="l" rtl="0">
              <a:lnSpc>
                <a:spcPct val="70000"/>
              </a:lnSpc>
              <a:spcBef>
                <a:spcPts val="1000"/>
              </a:spcBef>
              <a:spcAft>
                <a:spcPts val="0"/>
              </a:spcAft>
              <a:buClr>
                <a:schemeClr val="dk1"/>
              </a:buClr>
              <a:buSzPct val="25000"/>
              <a:buFont typeface="Arial"/>
              <a:buNone/>
            </a:pPr>
            <a:r>
              <a:rPr lang="pt-BR" sz="2590" b="0" i="0" u="none" strike="noStrike" cap="none" dirty="0">
                <a:solidFill>
                  <a:schemeClr val="dk1"/>
                </a:solidFill>
                <a:latin typeface="Calibri"/>
                <a:ea typeface="Calibri"/>
                <a:cs typeface="Calibri"/>
                <a:sym typeface="Calibri"/>
              </a:rPr>
              <a:t>          &lt;head&gt; </a:t>
            </a:r>
          </a:p>
          <a:p>
            <a:pPr marL="0" marR="0" lvl="0" indent="0" algn="l" rtl="0">
              <a:lnSpc>
                <a:spcPct val="70000"/>
              </a:lnSpc>
              <a:spcBef>
                <a:spcPts val="1000"/>
              </a:spcBef>
              <a:spcAft>
                <a:spcPts val="0"/>
              </a:spcAft>
              <a:buClr>
                <a:schemeClr val="dk1"/>
              </a:buClr>
              <a:buSzPct val="25000"/>
              <a:buFont typeface="Arial"/>
              <a:buNone/>
            </a:pPr>
            <a:r>
              <a:rPr lang="pt-BR" sz="2590" b="0" i="0" u="none" strike="noStrike" cap="none" dirty="0" smtClean="0">
                <a:solidFill>
                  <a:schemeClr val="dk1"/>
                </a:solidFill>
                <a:latin typeface="Calibri"/>
                <a:ea typeface="Calibri"/>
                <a:cs typeface="Calibri"/>
                <a:sym typeface="Calibri"/>
              </a:rPr>
              <a:t>	&lt;title&gt;Title&lt;/</a:t>
            </a:r>
            <a:r>
              <a:rPr lang="pt-BR" sz="2590" b="0" i="0" u="none" strike="noStrike" cap="none" dirty="0">
                <a:solidFill>
                  <a:schemeClr val="dk1"/>
                </a:solidFill>
                <a:latin typeface="Calibri"/>
                <a:ea typeface="Calibri"/>
                <a:cs typeface="Calibri"/>
                <a:sym typeface="Calibri"/>
              </a:rPr>
              <a:t>title&gt; </a:t>
            </a:r>
          </a:p>
          <a:p>
            <a:pPr marL="0" marR="0" lvl="0" indent="0" algn="l" rtl="0">
              <a:lnSpc>
                <a:spcPct val="70000"/>
              </a:lnSpc>
              <a:spcBef>
                <a:spcPts val="1000"/>
              </a:spcBef>
              <a:spcAft>
                <a:spcPts val="0"/>
              </a:spcAft>
              <a:buClr>
                <a:schemeClr val="dk1"/>
              </a:buClr>
              <a:buSzPct val="25000"/>
              <a:buFont typeface="Arial"/>
              <a:buNone/>
            </a:pPr>
            <a:r>
              <a:rPr lang="pt-BR" sz="2590" b="0" i="0" u="none" strike="noStrike" cap="none" dirty="0">
                <a:solidFill>
                  <a:schemeClr val="dk1"/>
                </a:solidFill>
                <a:latin typeface="Calibri"/>
                <a:ea typeface="Calibri"/>
                <a:cs typeface="Calibri"/>
                <a:sym typeface="Calibri"/>
              </a:rPr>
              <a:t>          &lt;/head&gt; </a:t>
            </a:r>
          </a:p>
          <a:p>
            <a:pPr marL="0" marR="0" lvl="0" indent="0" algn="l" rtl="0">
              <a:lnSpc>
                <a:spcPct val="70000"/>
              </a:lnSpc>
              <a:spcBef>
                <a:spcPts val="1000"/>
              </a:spcBef>
              <a:spcAft>
                <a:spcPts val="0"/>
              </a:spcAft>
              <a:buClr>
                <a:schemeClr val="dk1"/>
              </a:buClr>
              <a:buSzPct val="25000"/>
              <a:buFont typeface="Arial"/>
              <a:buNone/>
            </a:pPr>
            <a:r>
              <a:rPr lang="pt-BR" sz="2590" b="0" i="0" u="none" strike="noStrike" cap="none" dirty="0">
                <a:solidFill>
                  <a:schemeClr val="dk1"/>
                </a:solidFill>
                <a:latin typeface="Calibri"/>
                <a:ea typeface="Calibri"/>
                <a:cs typeface="Calibri"/>
                <a:sym typeface="Calibri"/>
              </a:rPr>
              <a:t>          &lt;body&gt; </a:t>
            </a:r>
          </a:p>
          <a:p>
            <a:pPr marL="0" marR="0" lvl="0" indent="0" algn="l" rtl="0">
              <a:lnSpc>
                <a:spcPct val="70000"/>
              </a:lnSpc>
              <a:spcBef>
                <a:spcPts val="1000"/>
              </a:spcBef>
              <a:spcAft>
                <a:spcPts val="0"/>
              </a:spcAft>
              <a:buClr>
                <a:schemeClr val="dk1"/>
              </a:buClr>
              <a:buSzPct val="25000"/>
              <a:buFont typeface="Arial"/>
              <a:buNone/>
            </a:pPr>
            <a:r>
              <a:rPr lang="pt-BR" sz="2590" b="0" i="0" u="none" strike="noStrike" cap="none" dirty="0">
                <a:solidFill>
                  <a:schemeClr val="dk1"/>
                </a:solidFill>
                <a:latin typeface="Calibri"/>
                <a:ea typeface="Calibri"/>
                <a:cs typeface="Calibri"/>
                <a:sym typeface="Calibri"/>
              </a:rPr>
              <a:t>          &lt;/body&gt; </a:t>
            </a:r>
          </a:p>
          <a:p>
            <a:pPr marL="0" marR="0" lvl="0" indent="0" algn="l" rtl="0">
              <a:lnSpc>
                <a:spcPct val="70000"/>
              </a:lnSpc>
              <a:spcBef>
                <a:spcPts val="1000"/>
              </a:spcBef>
              <a:buClr>
                <a:schemeClr val="dk1"/>
              </a:buClr>
              <a:buSzPct val="25000"/>
              <a:buFont typeface="Arial"/>
              <a:buNone/>
            </a:pPr>
            <a:r>
              <a:rPr lang="pt-BR" sz="2590" b="0" i="0" u="none" strike="noStrike" cap="none" dirty="0" smtClean="0">
                <a:solidFill>
                  <a:schemeClr val="dk1"/>
                </a:solidFill>
                <a:latin typeface="Calibri"/>
                <a:ea typeface="Calibri"/>
                <a:cs typeface="Calibri"/>
                <a:sym typeface="Calibri"/>
              </a:rPr>
              <a:t>&lt;/</a:t>
            </a:r>
            <a:r>
              <a:rPr lang="pt-BR" sz="2590" b="0" i="0" u="none" strike="noStrike" cap="none" dirty="0">
                <a:solidFill>
                  <a:schemeClr val="dk1"/>
                </a:solidFill>
                <a:latin typeface="Calibri"/>
                <a:ea typeface="Calibri"/>
                <a:cs typeface="Calibri"/>
                <a:sym typeface="Calibri"/>
              </a:rPr>
              <a:t>html&gt;</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Shape 205"/>
          <p:cNvSpPr txBox="1">
            <a:spLocks noGrp="1"/>
          </p:cNvSpPr>
          <p:nvPr>
            <p:ph type="title"/>
          </p:nvPr>
        </p:nvSpPr>
        <p:spPr>
          <a:xfrm>
            <a:off x="831850" y="1709738"/>
            <a:ext cx="10515599" cy="2852737"/>
          </a:xfrm>
          <a:prstGeom prst="rect">
            <a:avLst/>
          </a:prstGeom>
          <a:noFill/>
          <a:ln>
            <a:noFill/>
          </a:ln>
        </p:spPr>
        <p:txBody>
          <a:bodyPr lIns="91425" tIns="45700" rIns="91425" bIns="45700" anchor="b" anchorCtr="0">
            <a:noAutofit/>
          </a:bodyPr>
          <a:lstStyle/>
          <a:p>
            <a:pPr marL="0" marR="0" lvl="0" indent="0" algn="l" rtl="0">
              <a:lnSpc>
                <a:spcPct val="90000"/>
              </a:lnSpc>
              <a:spcBef>
                <a:spcPts val="0"/>
              </a:spcBef>
              <a:buClr>
                <a:schemeClr val="dk1"/>
              </a:buClr>
              <a:buSzPct val="25000"/>
              <a:buFont typeface="Calibri"/>
              <a:buNone/>
            </a:pPr>
            <a:r>
              <a:rPr lang="pt-BR" sz="6000" b="0" i="0" u="none" strike="noStrike" cap="none">
                <a:solidFill>
                  <a:schemeClr val="dk1"/>
                </a:solidFill>
                <a:latin typeface="Calibri"/>
                <a:ea typeface="Calibri"/>
                <a:cs typeface="Calibri"/>
                <a:sym typeface="Calibri"/>
              </a:rPr>
              <a:t> Cascading Style Sheets (CSS)</a:t>
            </a:r>
          </a:p>
        </p:txBody>
      </p:sp>
      <p:sp>
        <p:nvSpPr>
          <p:cNvPr id="206" name="Shape 206"/>
          <p:cNvSpPr txBox="1">
            <a:spLocks noGrp="1"/>
          </p:cNvSpPr>
          <p:nvPr>
            <p:ph type="body" idx="1"/>
          </p:nvPr>
        </p:nvSpPr>
        <p:spPr>
          <a:xfrm>
            <a:off x="831850" y="4589462"/>
            <a:ext cx="10515599" cy="1500187"/>
          </a:xfrm>
          <a:prstGeom prst="rect">
            <a:avLst/>
          </a:prstGeom>
          <a:noFill/>
          <a:ln>
            <a:noFill/>
          </a:ln>
        </p:spPr>
        <p:txBody>
          <a:bodyPr lIns="91425" tIns="45700" rIns="91425" bIns="45700" anchor="t" anchorCtr="0">
            <a:noAutofit/>
          </a:bodyPr>
          <a:lstStyle/>
          <a:p>
            <a:pPr marL="0" marR="0" lvl="0" indent="0" algn="l" rtl="0">
              <a:lnSpc>
                <a:spcPct val="90000"/>
              </a:lnSpc>
              <a:spcBef>
                <a:spcPts val="0"/>
              </a:spcBef>
              <a:buClr>
                <a:srgbClr val="888888"/>
              </a:buClr>
              <a:buSzPct val="25000"/>
              <a:buFont typeface="Arial"/>
              <a:buNone/>
            </a:pPr>
            <a:endParaRPr sz="2400" b="0" i="0" u="none" strike="noStrike" cap="none">
              <a:solidFill>
                <a:srgbClr val="888888"/>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8200" y="15989"/>
            <a:ext cx="10515599" cy="1325562"/>
          </a:xfrm>
        </p:spPr>
        <p:txBody>
          <a:bodyPr/>
          <a:lstStyle/>
          <a:p>
            <a:r>
              <a:rPr lang="pt-BR" dirty="0" smtClean="0"/>
              <a:t>Aula de Hoje</a:t>
            </a:r>
            <a:endParaRPr lang="en-US" dirty="0"/>
          </a:p>
        </p:txBody>
      </p:sp>
      <p:sp>
        <p:nvSpPr>
          <p:cNvPr id="2" name="Content Placeholder 1"/>
          <p:cNvSpPr>
            <a:spLocks noGrp="1"/>
          </p:cNvSpPr>
          <p:nvPr>
            <p:ph idx="1"/>
          </p:nvPr>
        </p:nvSpPr>
        <p:spPr>
          <a:xfrm>
            <a:off x="838200" y="1335177"/>
            <a:ext cx="10515599" cy="4351338"/>
          </a:xfrm>
        </p:spPr>
        <p:txBody>
          <a:bodyPr/>
          <a:lstStyle/>
          <a:p>
            <a:r>
              <a:rPr lang="pt-BR" dirty="0"/>
              <a:t>Introdução a Visualização de Dados</a:t>
            </a:r>
          </a:p>
          <a:p>
            <a:r>
              <a:rPr lang="pt-BR" dirty="0"/>
              <a:t>Revisão de Tecnologias Web</a:t>
            </a:r>
          </a:p>
          <a:p>
            <a:r>
              <a:rPr lang="pt-BR" dirty="0"/>
              <a:t>Introdução à Biblioteca D3</a:t>
            </a:r>
          </a:p>
          <a:p>
            <a:pPr marL="177800" indent="0">
              <a:buNone/>
            </a:pPr>
            <a:endParaRPr lang="pt-BR" dirty="0" smtClean="0"/>
          </a:p>
        </p:txBody>
      </p:sp>
      <p:pic>
        <p:nvPicPr>
          <p:cNvPr id="1026" name="Picture 2" descr="https://avatars3.githubusercontent.com/u/1562726?s=400&amp;v=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32966" y="365125"/>
            <a:ext cx="1729451" cy="17294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3603304"/>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Shape 211"/>
          <p:cNvSpPr txBox="1">
            <a:spLocks noGrp="1"/>
          </p:cNvSpPr>
          <p:nvPr>
            <p:ph type="title"/>
          </p:nvPr>
        </p:nvSpPr>
        <p:spPr>
          <a:xfrm>
            <a:off x="838200" y="365125"/>
            <a:ext cx="10515599" cy="1325562"/>
          </a:xfrm>
          <a:prstGeom prst="rect">
            <a:avLst/>
          </a:prstGeom>
          <a:noFill/>
          <a:ln>
            <a:noFill/>
          </a:ln>
        </p:spPr>
        <p:txBody>
          <a:bodyPr lIns="91425" tIns="45700" rIns="91425" bIns="45700" anchor="ctr" anchorCtr="0">
            <a:noAutofit/>
          </a:bodyPr>
          <a:lstStyle/>
          <a:p>
            <a:pPr marL="0" marR="0" lvl="0" indent="0" algn="l" rtl="0">
              <a:lnSpc>
                <a:spcPct val="90000"/>
              </a:lnSpc>
              <a:spcBef>
                <a:spcPts val="0"/>
              </a:spcBef>
              <a:buClr>
                <a:schemeClr val="dk1"/>
              </a:buClr>
              <a:buSzPct val="25000"/>
              <a:buFont typeface="Calibri"/>
              <a:buNone/>
            </a:pPr>
            <a:r>
              <a:rPr lang="pt-BR" sz="4400" b="0" i="0" u="none" strike="noStrike" cap="none">
                <a:solidFill>
                  <a:schemeClr val="dk1"/>
                </a:solidFill>
                <a:latin typeface="Calibri"/>
                <a:ea typeface="Calibri"/>
                <a:cs typeface="Calibri"/>
                <a:sym typeface="Calibri"/>
              </a:rPr>
              <a:t>CSS</a:t>
            </a:r>
          </a:p>
        </p:txBody>
      </p:sp>
      <p:sp>
        <p:nvSpPr>
          <p:cNvPr id="212" name="Shape 212"/>
          <p:cNvSpPr txBox="1">
            <a:spLocks noGrp="1"/>
          </p:cNvSpPr>
          <p:nvPr>
            <p:ph type="body" idx="1"/>
          </p:nvPr>
        </p:nvSpPr>
        <p:spPr>
          <a:xfrm>
            <a:off x="838200" y="1825625"/>
            <a:ext cx="10515599" cy="4351338"/>
          </a:xfrm>
          <a:prstGeom prst="rect">
            <a:avLst/>
          </a:prstGeom>
          <a:noFill/>
          <a:ln>
            <a:noFill/>
          </a:ln>
        </p:spPr>
        <p:txBody>
          <a:bodyPr lIns="91425" tIns="45700" rIns="91425" bIns="45700" anchor="t" anchorCtr="0">
            <a:noAutofit/>
          </a:bodyPr>
          <a:lstStyle/>
          <a:p>
            <a:pPr marL="228600" marR="0" lvl="0" indent="-228600" algn="l" rtl="0">
              <a:lnSpc>
                <a:spcPct val="90000"/>
              </a:lnSpc>
              <a:spcBef>
                <a:spcPts val="0"/>
              </a:spcBef>
              <a:buClr>
                <a:schemeClr val="dk1"/>
              </a:buClr>
              <a:buSzPct val="100000"/>
              <a:buFont typeface="Arial"/>
              <a:buChar char="•"/>
            </a:pPr>
            <a:r>
              <a:rPr lang="pt-BR" sz="2800" b="0" i="0" u="none" strike="noStrike" cap="none" dirty="0">
                <a:solidFill>
                  <a:schemeClr val="dk1"/>
                </a:solidFill>
                <a:latin typeface="Calibri"/>
                <a:ea typeface="Calibri"/>
                <a:cs typeface="Calibri"/>
                <a:sym typeface="Calibri"/>
              </a:rPr>
              <a:t>Linguagem usada para descrever a apresentação visual de documentos </a:t>
            </a:r>
            <a:r>
              <a:rPr lang="pt-BR" sz="2800" b="0" i="0" u="none" strike="noStrike" cap="none" dirty="0" smtClean="0">
                <a:solidFill>
                  <a:schemeClr val="dk1"/>
                </a:solidFill>
                <a:latin typeface="Calibri"/>
                <a:ea typeface="Calibri"/>
                <a:cs typeface="Calibri"/>
                <a:sym typeface="Calibri"/>
              </a:rPr>
              <a:t>HTML</a:t>
            </a:r>
          </a:p>
          <a:p>
            <a:pPr marL="228600" marR="0" lvl="0" indent="-228600" algn="l" rtl="0">
              <a:lnSpc>
                <a:spcPct val="90000"/>
              </a:lnSpc>
              <a:spcBef>
                <a:spcPts val="0"/>
              </a:spcBef>
              <a:buClr>
                <a:schemeClr val="dk1"/>
              </a:buClr>
              <a:buSzPct val="100000"/>
              <a:buFont typeface="Arial"/>
              <a:buChar char="•"/>
            </a:pPr>
            <a:r>
              <a:rPr lang="pt-BR" dirty="0" smtClean="0"/>
              <a:t>Funciona através de regras que selecionam elementos e associam a eles características de aparência</a:t>
            </a:r>
          </a:p>
          <a:p>
            <a:pPr marL="0" marR="0" lvl="0" indent="0" algn="l" rtl="0">
              <a:lnSpc>
                <a:spcPct val="90000"/>
              </a:lnSpc>
              <a:spcBef>
                <a:spcPts val="0"/>
              </a:spcBef>
              <a:buClr>
                <a:schemeClr val="dk1"/>
              </a:buClr>
              <a:buSzPct val="100000"/>
              <a:buNone/>
            </a:pPr>
            <a:endParaRPr lang="pt-BR" dirty="0"/>
          </a:p>
          <a:p>
            <a:pPr marL="228600" marR="0" lvl="0" indent="-228600" algn="l" rtl="0">
              <a:lnSpc>
                <a:spcPct val="90000"/>
              </a:lnSpc>
              <a:spcBef>
                <a:spcPts val="0"/>
              </a:spcBef>
              <a:buClr>
                <a:schemeClr val="dk1"/>
              </a:buClr>
              <a:buSzPct val="100000"/>
              <a:buFont typeface="Arial"/>
              <a:buChar char="•"/>
            </a:pPr>
            <a:endParaRPr lang="pt-BR" dirty="0" smtClean="0"/>
          </a:p>
        </p:txBody>
      </p:sp>
      <p:pic>
        <p:nvPicPr>
          <p:cNvPr id="7170" name="Picture 2" descr="https://hackr.io/tutorials/learn-css/logo/css_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64840" y="365125"/>
            <a:ext cx="1905000" cy="1905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5081846" y="4178735"/>
            <a:ext cx="2028305" cy="1384995"/>
          </a:xfrm>
          <a:prstGeom prst="rect">
            <a:avLst/>
          </a:prstGeom>
          <a:noFill/>
          <a:ln w="38100">
            <a:noFill/>
          </a:ln>
        </p:spPr>
        <p:txBody>
          <a:bodyPr wrap="square" rtlCol="0">
            <a:spAutoFit/>
          </a:bodyPr>
          <a:lstStyle/>
          <a:p>
            <a:pPr lvl="0">
              <a:buSzPct val="25000"/>
            </a:pPr>
            <a:r>
              <a:rPr lang="pt-BR" sz="2800" dirty="0"/>
              <a:t>p {</a:t>
            </a:r>
          </a:p>
          <a:p>
            <a:pPr lvl="0">
              <a:buSzPct val="25000"/>
            </a:pPr>
            <a:r>
              <a:rPr lang="pt-BR" sz="2800" dirty="0"/>
              <a:t>  color: red;</a:t>
            </a:r>
          </a:p>
          <a:p>
            <a:pPr lvl="0">
              <a:buSzPct val="25000"/>
            </a:pPr>
            <a:r>
              <a:rPr lang="pt-BR" sz="2800" dirty="0" smtClean="0"/>
              <a:t>}</a:t>
            </a:r>
            <a:endParaRPr lang="en-US" sz="2800" dirty="0"/>
          </a:p>
        </p:txBody>
      </p:sp>
      <p:sp>
        <p:nvSpPr>
          <p:cNvPr id="6" name="Shape 220"/>
          <p:cNvSpPr/>
          <p:nvPr/>
        </p:nvSpPr>
        <p:spPr>
          <a:xfrm>
            <a:off x="5081846" y="4306651"/>
            <a:ext cx="371303" cy="386640"/>
          </a:xfrm>
          <a:prstGeom prst="ellipse">
            <a:avLst/>
          </a:prstGeom>
          <a:noFill/>
          <a:ln w="38100" cap="flat" cmpd="sng">
            <a:solidFill>
              <a:srgbClr val="FF0000"/>
            </a:solidFill>
            <a:prstDash val="solid"/>
            <a:miter/>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dirty="0">
              <a:solidFill>
                <a:schemeClr val="lt1"/>
              </a:solidFill>
              <a:latin typeface="Calibri"/>
              <a:ea typeface="Calibri"/>
              <a:cs typeface="Calibri"/>
              <a:sym typeface="Calibri"/>
            </a:endParaRPr>
          </a:p>
        </p:txBody>
      </p:sp>
      <p:cxnSp>
        <p:nvCxnSpPr>
          <p:cNvPr id="7" name="Shape 221"/>
          <p:cNvCxnSpPr/>
          <p:nvPr/>
        </p:nvCxnSpPr>
        <p:spPr>
          <a:xfrm>
            <a:off x="4330931" y="4328804"/>
            <a:ext cx="642851" cy="171167"/>
          </a:xfrm>
          <a:prstGeom prst="straightConnector1">
            <a:avLst/>
          </a:prstGeom>
          <a:noFill/>
          <a:ln w="38100" cap="flat" cmpd="sng">
            <a:solidFill>
              <a:srgbClr val="FF0000"/>
            </a:solidFill>
            <a:prstDash val="solid"/>
            <a:miter/>
            <a:headEnd type="none" w="med" len="med"/>
            <a:tailEnd type="triangle" w="lg" len="lg"/>
          </a:ln>
        </p:spPr>
      </p:cxnSp>
      <p:sp>
        <p:nvSpPr>
          <p:cNvPr id="8" name="Shape 222"/>
          <p:cNvSpPr txBox="1"/>
          <p:nvPr/>
        </p:nvSpPr>
        <p:spPr>
          <a:xfrm>
            <a:off x="3140083" y="4045041"/>
            <a:ext cx="1298914" cy="52321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pt-BR" sz="2800" b="1" dirty="0" smtClean="0">
                <a:solidFill>
                  <a:srgbClr val="FF0000"/>
                </a:solidFill>
                <a:latin typeface="Calibri"/>
                <a:ea typeface="Calibri"/>
                <a:cs typeface="Calibri"/>
                <a:sym typeface="Calibri"/>
              </a:rPr>
              <a:t>Seletor</a:t>
            </a:r>
            <a:endParaRPr lang="pt-BR" sz="2800" b="1" dirty="0">
              <a:solidFill>
                <a:srgbClr val="FF0000"/>
              </a:solidFill>
              <a:latin typeface="Calibri"/>
              <a:ea typeface="Calibri"/>
              <a:cs typeface="Calibri"/>
              <a:sym typeface="Calibri"/>
            </a:endParaRPr>
          </a:p>
        </p:txBody>
      </p:sp>
      <p:sp>
        <p:nvSpPr>
          <p:cNvPr id="5" name="Rectangle 4"/>
          <p:cNvSpPr/>
          <p:nvPr/>
        </p:nvSpPr>
        <p:spPr>
          <a:xfrm>
            <a:off x="5336771" y="4742725"/>
            <a:ext cx="1593271" cy="328039"/>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hape 221"/>
          <p:cNvCxnSpPr/>
          <p:nvPr/>
        </p:nvCxnSpPr>
        <p:spPr>
          <a:xfrm flipH="1">
            <a:off x="7053546" y="4645875"/>
            <a:ext cx="573580" cy="260869"/>
          </a:xfrm>
          <a:prstGeom prst="straightConnector1">
            <a:avLst/>
          </a:prstGeom>
          <a:noFill/>
          <a:ln w="38100" cap="flat" cmpd="sng">
            <a:solidFill>
              <a:srgbClr val="00B0F0"/>
            </a:solidFill>
            <a:prstDash val="solid"/>
            <a:miter/>
            <a:headEnd type="none" w="med" len="med"/>
            <a:tailEnd type="triangle" w="lg" len="lg"/>
          </a:ln>
        </p:spPr>
      </p:cxnSp>
      <p:sp>
        <p:nvSpPr>
          <p:cNvPr id="14" name="Shape 222"/>
          <p:cNvSpPr txBox="1"/>
          <p:nvPr/>
        </p:nvSpPr>
        <p:spPr>
          <a:xfrm>
            <a:off x="7596443" y="4253090"/>
            <a:ext cx="2100352" cy="52321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pt-BR" sz="2800" b="1" dirty="0" smtClean="0">
                <a:solidFill>
                  <a:srgbClr val="00B0F0"/>
                </a:solidFill>
                <a:latin typeface="Calibri"/>
                <a:ea typeface="Calibri"/>
                <a:cs typeface="Calibri"/>
                <a:sym typeface="Calibri"/>
              </a:rPr>
              <a:t>propriedade</a:t>
            </a:r>
            <a:endParaRPr lang="pt-BR" sz="2800" b="1" dirty="0">
              <a:solidFill>
                <a:srgbClr val="00B0F0"/>
              </a:solidFill>
              <a:latin typeface="Calibri"/>
              <a:ea typeface="Calibri"/>
              <a:cs typeface="Calibri"/>
              <a:sym typeface="Calibri"/>
            </a:endParaRPr>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Shape 217"/>
          <p:cNvSpPr txBox="1">
            <a:spLocks noGrp="1"/>
          </p:cNvSpPr>
          <p:nvPr>
            <p:ph type="title"/>
          </p:nvPr>
        </p:nvSpPr>
        <p:spPr>
          <a:xfrm>
            <a:off x="838200" y="365125"/>
            <a:ext cx="10515599" cy="1325562"/>
          </a:xfrm>
          <a:prstGeom prst="rect">
            <a:avLst/>
          </a:prstGeom>
          <a:noFill/>
          <a:ln>
            <a:noFill/>
          </a:ln>
        </p:spPr>
        <p:txBody>
          <a:bodyPr lIns="91425" tIns="45700" rIns="91425" bIns="45700" anchor="ctr" anchorCtr="0">
            <a:noAutofit/>
          </a:bodyPr>
          <a:lstStyle/>
          <a:p>
            <a:pPr marL="0" marR="0" lvl="0" indent="0" algn="l" rtl="0">
              <a:lnSpc>
                <a:spcPct val="90000"/>
              </a:lnSpc>
              <a:spcBef>
                <a:spcPts val="0"/>
              </a:spcBef>
              <a:buClr>
                <a:schemeClr val="dk1"/>
              </a:buClr>
              <a:buSzPct val="25000"/>
              <a:buFont typeface="Calibri"/>
              <a:buNone/>
            </a:pPr>
            <a:r>
              <a:rPr lang="pt-BR" sz="4400" b="0" i="0" u="none" strike="noStrike" cap="none" dirty="0" smtClean="0">
                <a:solidFill>
                  <a:schemeClr val="dk1"/>
                </a:solidFill>
                <a:latin typeface="Calibri"/>
                <a:ea typeface="Calibri"/>
                <a:cs typeface="Calibri"/>
                <a:sym typeface="Calibri"/>
              </a:rPr>
              <a:t>CSS – Declaração Externa</a:t>
            </a:r>
            <a:endParaRPr lang="pt-BR" sz="4400" b="0" i="0" u="none" strike="noStrike" cap="none" dirty="0">
              <a:solidFill>
                <a:schemeClr val="dk1"/>
              </a:solidFill>
              <a:latin typeface="Calibri"/>
              <a:ea typeface="Calibri"/>
              <a:cs typeface="Calibri"/>
              <a:sym typeface="Calibri"/>
            </a:endParaRPr>
          </a:p>
        </p:txBody>
      </p:sp>
      <p:sp>
        <p:nvSpPr>
          <p:cNvPr id="218" name="Shape 218"/>
          <p:cNvSpPr txBox="1"/>
          <p:nvPr/>
        </p:nvSpPr>
        <p:spPr>
          <a:xfrm>
            <a:off x="380244" y="1679325"/>
            <a:ext cx="5450186" cy="4893647"/>
          </a:xfrm>
          <a:prstGeom prst="rect">
            <a:avLst/>
          </a:prstGeom>
          <a:solidFill>
            <a:srgbClr val="D0CECE"/>
          </a:solidFill>
          <a:ln>
            <a:noFill/>
          </a:ln>
        </p:spPr>
        <p:txBody>
          <a:bodyPr lIns="91425" tIns="45700" rIns="91425" bIns="45700" anchor="t" anchorCtr="0">
            <a:noAutofit/>
          </a:bodyPr>
          <a:lstStyle/>
          <a:p>
            <a:pPr marL="0" marR="0" lvl="0" indent="0" algn="l" rtl="0">
              <a:spcBef>
                <a:spcPts val="0"/>
              </a:spcBef>
              <a:buSzPct val="25000"/>
              <a:buNone/>
            </a:pPr>
            <a:r>
              <a:rPr lang="pt-BR" sz="2400" dirty="0" smtClean="0">
                <a:solidFill>
                  <a:schemeClr val="dk1"/>
                </a:solidFill>
                <a:latin typeface="Calibri"/>
                <a:ea typeface="Calibri"/>
                <a:cs typeface="Calibri"/>
                <a:sym typeface="Calibri"/>
              </a:rPr>
              <a:t>&lt;</a:t>
            </a:r>
            <a:r>
              <a:rPr lang="pt-BR" sz="2400" dirty="0">
                <a:solidFill>
                  <a:schemeClr val="dk1"/>
                </a:solidFill>
                <a:latin typeface="Calibri"/>
                <a:ea typeface="Calibri"/>
                <a:cs typeface="Calibri"/>
                <a:sym typeface="Calibri"/>
              </a:rPr>
              <a:t>html&gt;</a:t>
            </a:r>
          </a:p>
          <a:p>
            <a:pPr marL="0" marR="0" lvl="0" indent="0" algn="l" rtl="0">
              <a:spcBef>
                <a:spcPts val="0"/>
              </a:spcBef>
              <a:buSzPct val="25000"/>
              <a:buNone/>
            </a:pPr>
            <a:r>
              <a:rPr lang="pt-BR" sz="2400" dirty="0">
                <a:solidFill>
                  <a:schemeClr val="dk1"/>
                </a:solidFill>
                <a:latin typeface="Calibri"/>
                <a:ea typeface="Calibri"/>
                <a:cs typeface="Calibri"/>
                <a:sym typeface="Calibri"/>
              </a:rPr>
              <a:t>  &lt;head&gt;</a:t>
            </a:r>
          </a:p>
          <a:p>
            <a:pPr marL="0" marR="0" lvl="0" indent="0" algn="l" rtl="0">
              <a:spcBef>
                <a:spcPts val="0"/>
              </a:spcBef>
              <a:buSzPct val="25000"/>
              <a:buNone/>
            </a:pPr>
            <a:r>
              <a:rPr lang="pt-BR" sz="2400" dirty="0" smtClean="0">
                <a:solidFill>
                  <a:schemeClr val="dk1"/>
                </a:solidFill>
                <a:latin typeface="Calibri"/>
                <a:ea typeface="Calibri"/>
                <a:cs typeface="Calibri"/>
                <a:sym typeface="Calibri"/>
              </a:rPr>
              <a:t>    &lt;</a:t>
            </a:r>
            <a:r>
              <a:rPr lang="pt-BR" sz="2400" dirty="0">
                <a:solidFill>
                  <a:schemeClr val="dk1"/>
                </a:solidFill>
                <a:latin typeface="Calibri"/>
                <a:ea typeface="Calibri"/>
                <a:cs typeface="Calibri"/>
                <a:sym typeface="Calibri"/>
              </a:rPr>
              <a:t>title&gt;My CSS experiment&lt;/title&gt;</a:t>
            </a:r>
          </a:p>
          <a:p>
            <a:pPr marL="0" marR="0" lvl="0" indent="0" algn="l" rtl="0">
              <a:spcBef>
                <a:spcPts val="0"/>
              </a:spcBef>
              <a:buSzPct val="25000"/>
              <a:buNone/>
            </a:pPr>
            <a:r>
              <a:rPr lang="pt-BR" sz="2400" dirty="0">
                <a:solidFill>
                  <a:schemeClr val="dk1"/>
                </a:solidFill>
                <a:latin typeface="Calibri"/>
                <a:ea typeface="Calibri"/>
                <a:cs typeface="Calibri"/>
                <a:sym typeface="Calibri"/>
              </a:rPr>
              <a:t>    &lt;link rel="stylesheet" href="style.css"&gt;</a:t>
            </a:r>
          </a:p>
          <a:p>
            <a:pPr marL="0" marR="0" lvl="0" indent="0" algn="l" rtl="0">
              <a:spcBef>
                <a:spcPts val="0"/>
              </a:spcBef>
              <a:buSzPct val="25000"/>
              <a:buNone/>
            </a:pPr>
            <a:r>
              <a:rPr lang="pt-BR" sz="2400" dirty="0">
                <a:solidFill>
                  <a:schemeClr val="dk1"/>
                </a:solidFill>
                <a:latin typeface="Calibri"/>
                <a:ea typeface="Calibri"/>
                <a:cs typeface="Calibri"/>
                <a:sym typeface="Calibri"/>
              </a:rPr>
              <a:t>  &lt;/head&gt;</a:t>
            </a:r>
          </a:p>
          <a:p>
            <a:pPr marL="0" marR="0" lvl="0" indent="0" algn="l" rtl="0">
              <a:spcBef>
                <a:spcPts val="0"/>
              </a:spcBef>
              <a:buSzPct val="25000"/>
              <a:buNone/>
            </a:pPr>
            <a:r>
              <a:rPr lang="pt-BR" sz="2400" dirty="0">
                <a:solidFill>
                  <a:schemeClr val="dk1"/>
                </a:solidFill>
                <a:latin typeface="Calibri"/>
                <a:ea typeface="Calibri"/>
                <a:cs typeface="Calibri"/>
                <a:sym typeface="Calibri"/>
              </a:rPr>
              <a:t>  &lt;body&gt;</a:t>
            </a:r>
          </a:p>
          <a:p>
            <a:pPr marL="0" marR="0" lvl="0" indent="0" algn="l" rtl="0">
              <a:spcBef>
                <a:spcPts val="0"/>
              </a:spcBef>
              <a:buSzPct val="25000"/>
              <a:buNone/>
            </a:pPr>
            <a:r>
              <a:rPr lang="pt-BR" sz="2400" dirty="0">
                <a:solidFill>
                  <a:schemeClr val="dk1"/>
                </a:solidFill>
                <a:latin typeface="Calibri"/>
                <a:ea typeface="Calibri"/>
                <a:cs typeface="Calibri"/>
                <a:sym typeface="Calibri"/>
              </a:rPr>
              <a:t>    &lt;h1&gt;Hello World!&lt;/h1&gt;</a:t>
            </a:r>
          </a:p>
          <a:p>
            <a:pPr marL="0" marR="0" lvl="0" indent="0" algn="l" rtl="0">
              <a:spcBef>
                <a:spcPts val="0"/>
              </a:spcBef>
              <a:buSzPct val="25000"/>
              <a:buNone/>
            </a:pPr>
            <a:r>
              <a:rPr lang="pt-BR" sz="2400" dirty="0">
                <a:solidFill>
                  <a:schemeClr val="dk1"/>
                </a:solidFill>
                <a:latin typeface="Calibri"/>
                <a:ea typeface="Calibri"/>
                <a:cs typeface="Calibri"/>
                <a:sym typeface="Calibri"/>
              </a:rPr>
              <a:t>    &lt;p&gt;This is my first CSS example&lt;/p&gt;</a:t>
            </a:r>
          </a:p>
          <a:p>
            <a:pPr marL="0" marR="0" lvl="0" indent="0" algn="l" rtl="0">
              <a:spcBef>
                <a:spcPts val="0"/>
              </a:spcBef>
              <a:buSzPct val="25000"/>
              <a:buNone/>
            </a:pPr>
            <a:r>
              <a:rPr lang="pt-BR" sz="2400" dirty="0">
                <a:solidFill>
                  <a:schemeClr val="dk1"/>
                </a:solidFill>
                <a:latin typeface="Calibri"/>
                <a:ea typeface="Calibri"/>
                <a:cs typeface="Calibri"/>
                <a:sym typeface="Calibri"/>
              </a:rPr>
              <a:t>  &lt;/body&gt;</a:t>
            </a:r>
          </a:p>
          <a:p>
            <a:pPr marL="0" marR="0" lvl="0" indent="0" algn="l" rtl="0">
              <a:spcBef>
                <a:spcPts val="0"/>
              </a:spcBef>
              <a:buSzPct val="25000"/>
              <a:buNone/>
            </a:pPr>
            <a:r>
              <a:rPr lang="pt-BR" sz="2400" dirty="0">
                <a:solidFill>
                  <a:schemeClr val="dk1"/>
                </a:solidFill>
                <a:latin typeface="Calibri"/>
                <a:ea typeface="Calibri"/>
                <a:cs typeface="Calibri"/>
                <a:sym typeface="Calibri"/>
              </a:rPr>
              <a:t>&lt;/html&gt;</a:t>
            </a:r>
          </a:p>
          <a:p>
            <a:pPr marL="0" marR="0" lvl="0" indent="0" algn="l" rtl="0">
              <a:spcBef>
                <a:spcPts val="0"/>
              </a:spcBef>
              <a:buNone/>
            </a:pPr>
            <a:endParaRPr sz="2400" dirty="0">
              <a:solidFill>
                <a:schemeClr val="dk1"/>
              </a:solidFill>
              <a:latin typeface="Calibri"/>
              <a:ea typeface="Calibri"/>
              <a:cs typeface="Calibri"/>
              <a:sym typeface="Calibri"/>
            </a:endParaRPr>
          </a:p>
        </p:txBody>
      </p:sp>
      <p:sp>
        <p:nvSpPr>
          <p:cNvPr id="219" name="Shape 219"/>
          <p:cNvSpPr txBox="1"/>
          <p:nvPr/>
        </p:nvSpPr>
        <p:spPr>
          <a:xfrm>
            <a:off x="6361567" y="1679324"/>
            <a:ext cx="5450186" cy="3785651"/>
          </a:xfrm>
          <a:prstGeom prst="rect">
            <a:avLst/>
          </a:prstGeom>
          <a:solidFill>
            <a:srgbClr val="BBD6EE"/>
          </a:solidFill>
          <a:ln>
            <a:noFill/>
          </a:ln>
        </p:spPr>
        <p:txBody>
          <a:bodyPr lIns="91425" tIns="45700" rIns="91425" bIns="45700" anchor="t" anchorCtr="0">
            <a:noAutofit/>
          </a:bodyPr>
          <a:lstStyle/>
          <a:p>
            <a:pPr marL="0" marR="0" lvl="0" indent="0" algn="l" rtl="0">
              <a:spcBef>
                <a:spcPts val="0"/>
              </a:spcBef>
              <a:buSzPct val="25000"/>
              <a:buNone/>
            </a:pPr>
            <a:r>
              <a:rPr lang="pt-BR" sz="2400" dirty="0">
                <a:solidFill>
                  <a:schemeClr val="dk1"/>
                </a:solidFill>
                <a:latin typeface="Calibri"/>
                <a:ea typeface="Calibri"/>
                <a:cs typeface="Calibri"/>
                <a:sym typeface="Calibri"/>
              </a:rPr>
              <a:t>h1 {</a:t>
            </a:r>
          </a:p>
          <a:p>
            <a:pPr marL="0" marR="0" lvl="0" indent="0" algn="l" rtl="0">
              <a:spcBef>
                <a:spcPts val="0"/>
              </a:spcBef>
              <a:buSzPct val="25000"/>
              <a:buNone/>
            </a:pPr>
            <a:r>
              <a:rPr lang="pt-BR" sz="2400" dirty="0">
                <a:solidFill>
                  <a:schemeClr val="dk1"/>
                </a:solidFill>
                <a:latin typeface="Calibri"/>
                <a:ea typeface="Calibri"/>
                <a:cs typeface="Calibri"/>
                <a:sym typeface="Calibri"/>
              </a:rPr>
              <a:t>  color: blue;</a:t>
            </a:r>
          </a:p>
          <a:p>
            <a:pPr marL="0" marR="0" lvl="0" indent="0" algn="l" rtl="0">
              <a:spcBef>
                <a:spcPts val="0"/>
              </a:spcBef>
              <a:buSzPct val="25000"/>
              <a:buNone/>
            </a:pPr>
            <a:r>
              <a:rPr lang="pt-BR" sz="2400" dirty="0">
                <a:solidFill>
                  <a:schemeClr val="dk1"/>
                </a:solidFill>
                <a:latin typeface="Calibri"/>
                <a:ea typeface="Calibri"/>
                <a:cs typeface="Calibri"/>
                <a:sym typeface="Calibri"/>
              </a:rPr>
              <a:t>  background-color: yellow;</a:t>
            </a:r>
          </a:p>
          <a:p>
            <a:pPr marL="0" marR="0" lvl="0" indent="0" algn="l" rtl="0">
              <a:spcBef>
                <a:spcPts val="0"/>
              </a:spcBef>
              <a:buSzPct val="25000"/>
              <a:buNone/>
            </a:pPr>
            <a:r>
              <a:rPr lang="pt-BR" sz="2400" dirty="0">
                <a:solidFill>
                  <a:schemeClr val="dk1"/>
                </a:solidFill>
                <a:latin typeface="Calibri"/>
                <a:ea typeface="Calibri"/>
                <a:cs typeface="Calibri"/>
                <a:sym typeface="Calibri"/>
              </a:rPr>
              <a:t>  border: 1px solid black;</a:t>
            </a:r>
          </a:p>
          <a:p>
            <a:pPr marL="0" marR="0" lvl="0" indent="0" algn="l" rtl="0">
              <a:spcBef>
                <a:spcPts val="0"/>
              </a:spcBef>
              <a:buSzPct val="25000"/>
              <a:buNone/>
            </a:pPr>
            <a:r>
              <a:rPr lang="pt-BR" sz="2400" dirty="0">
                <a:solidFill>
                  <a:schemeClr val="dk1"/>
                </a:solidFill>
                <a:latin typeface="Calibri"/>
                <a:ea typeface="Calibri"/>
                <a:cs typeface="Calibri"/>
                <a:sym typeface="Calibri"/>
              </a:rPr>
              <a:t>}</a:t>
            </a:r>
          </a:p>
          <a:p>
            <a:pPr marL="0" marR="0" lvl="0" indent="0" algn="l" rtl="0">
              <a:spcBef>
                <a:spcPts val="0"/>
              </a:spcBef>
              <a:buNone/>
            </a:pPr>
            <a:endParaRPr sz="2400" dirty="0">
              <a:solidFill>
                <a:schemeClr val="dk1"/>
              </a:solidFill>
              <a:latin typeface="Calibri"/>
              <a:ea typeface="Calibri"/>
              <a:cs typeface="Calibri"/>
              <a:sym typeface="Calibri"/>
            </a:endParaRPr>
          </a:p>
          <a:p>
            <a:pPr marL="0" marR="0" lvl="0" indent="0" algn="l" rtl="0">
              <a:spcBef>
                <a:spcPts val="0"/>
              </a:spcBef>
              <a:buSzPct val="25000"/>
              <a:buNone/>
            </a:pPr>
            <a:r>
              <a:rPr lang="pt-BR" sz="2400" dirty="0">
                <a:solidFill>
                  <a:schemeClr val="dk1"/>
                </a:solidFill>
                <a:latin typeface="Calibri"/>
                <a:ea typeface="Calibri"/>
                <a:cs typeface="Calibri"/>
                <a:sym typeface="Calibri"/>
              </a:rPr>
              <a:t>p {</a:t>
            </a:r>
          </a:p>
          <a:p>
            <a:pPr marL="0" marR="0" lvl="0" indent="0" algn="l" rtl="0">
              <a:spcBef>
                <a:spcPts val="0"/>
              </a:spcBef>
              <a:buSzPct val="25000"/>
              <a:buNone/>
            </a:pPr>
            <a:r>
              <a:rPr lang="pt-BR" sz="2400" dirty="0">
                <a:solidFill>
                  <a:schemeClr val="dk1"/>
                </a:solidFill>
                <a:latin typeface="Calibri"/>
                <a:ea typeface="Calibri"/>
                <a:cs typeface="Calibri"/>
                <a:sym typeface="Calibri"/>
              </a:rPr>
              <a:t>  color: red;</a:t>
            </a:r>
          </a:p>
          <a:p>
            <a:pPr marL="0" marR="0" lvl="0" indent="0" algn="l" rtl="0">
              <a:spcBef>
                <a:spcPts val="0"/>
              </a:spcBef>
              <a:buSzPct val="25000"/>
              <a:buNone/>
            </a:pPr>
            <a:r>
              <a:rPr lang="pt-BR" sz="2400" dirty="0">
                <a:solidFill>
                  <a:schemeClr val="dk1"/>
                </a:solidFill>
                <a:latin typeface="Calibri"/>
                <a:ea typeface="Calibri"/>
                <a:cs typeface="Calibri"/>
                <a:sym typeface="Calibri"/>
              </a:rPr>
              <a:t>}</a:t>
            </a:r>
          </a:p>
          <a:p>
            <a:pPr marL="0" marR="0" lvl="0" indent="0" algn="l" rtl="0">
              <a:spcBef>
                <a:spcPts val="0"/>
              </a:spcBef>
              <a:buNone/>
            </a:pPr>
            <a:endParaRPr sz="2400" dirty="0">
              <a:solidFill>
                <a:schemeClr val="dk1"/>
              </a:solidFill>
              <a:latin typeface="Calibri"/>
              <a:ea typeface="Calibri"/>
              <a:cs typeface="Calibri"/>
              <a:sym typeface="Calibri"/>
            </a:endParaRPr>
          </a:p>
        </p:txBody>
      </p:sp>
      <p:sp>
        <p:nvSpPr>
          <p:cNvPr id="2" name="TextBox 1"/>
          <p:cNvSpPr txBox="1"/>
          <p:nvPr/>
        </p:nvSpPr>
        <p:spPr>
          <a:xfrm>
            <a:off x="10988792" y="1382910"/>
            <a:ext cx="1005841" cy="307777"/>
          </a:xfrm>
          <a:prstGeom prst="rect">
            <a:avLst/>
          </a:prstGeom>
          <a:noFill/>
        </p:spPr>
        <p:txBody>
          <a:bodyPr wrap="square" rtlCol="0">
            <a:spAutoFit/>
          </a:bodyPr>
          <a:lstStyle/>
          <a:p>
            <a:r>
              <a:rPr lang="pt-BR" dirty="0" smtClean="0"/>
              <a:t>style.css</a:t>
            </a:r>
            <a:endParaRPr lang="en-US" dirty="0"/>
          </a:p>
        </p:txBody>
      </p:sp>
      <p:sp>
        <p:nvSpPr>
          <p:cNvPr id="9" name="TextBox 8"/>
          <p:cNvSpPr txBox="1"/>
          <p:nvPr/>
        </p:nvSpPr>
        <p:spPr>
          <a:xfrm>
            <a:off x="4834478" y="1403741"/>
            <a:ext cx="1005841" cy="307777"/>
          </a:xfrm>
          <a:prstGeom prst="rect">
            <a:avLst/>
          </a:prstGeom>
          <a:noFill/>
        </p:spPr>
        <p:txBody>
          <a:bodyPr wrap="square" rtlCol="0">
            <a:spAutoFit/>
          </a:bodyPr>
          <a:lstStyle/>
          <a:p>
            <a:r>
              <a:rPr lang="pt-BR" dirty="0" smtClean="0"/>
              <a:t>index.html</a:t>
            </a:r>
            <a:endParaRPr lang="en-US" dirty="0"/>
          </a:p>
        </p:txBody>
      </p:sp>
    </p:spTree>
    <p:extLst>
      <p:ext uri="{BB962C8B-B14F-4D97-AF65-F5344CB8AC3E}">
        <p14:creationId xmlns:p14="http://schemas.microsoft.com/office/powerpoint/2010/main" val="664462557"/>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Shape 217"/>
          <p:cNvSpPr txBox="1">
            <a:spLocks noGrp="1"/>
          </p:cNvSpPr>
          <p:nvPr>
            <p:ph type="title"/>
          </p:nvPr>
        </p:nvSpPr>
        <p:spPr>
          <a:xfrm>
            <a:off x="838200" y="365125"/>
            <a:ext cx="10515599" cy="1325562"/>
          </a:xfrm>
          <a:prstGeom prst="rect">
            <a:avLst/>
          </a:prstGeom>
          <a:noFill/>
          <a:ln>
            <a:noFill/>
          </a:ln>
        </p:spPr>
        <p:txBody>
          <a:bodyPr lIns="91425" tIns="45700" rIns="91425" bIns="45700" anchor="ctr" anchorCtr="0">
            <a:noAutofit/>
          </a:bodyPr>
          <a:lstStyle/>
          <a:p>
            <a:pPr marL="0" marR="0" lvl="0" indent="0" algn="l" rtl="0">
              <a:lnSpc>
                <a:spcPct val="90000"/>
              </a:lnSpc>
              <a:spcBef>
                <a:spcPts val="0"/>
              </a:spcBef>
              <a:buClr>
                <a:schemeClr val="dk1"/>
              </a:buClr>
              <a:buSzPct val="25000"/>
              <a:buFont typeface="Calibri"/>
              <a:buNone/>
            </a:pPr>
            <a:r>
              <a:rPr lang="pt-BR" sz="4400" b="0" i="0" u="none" strike="noStrike" cap="none" dirty="0" smtClean="0">
                <a:solidFill>
                  <a:schemeClr val="dk1"/>
                </a:solidFill>
                <a:latin typeface="Calibri"/>
                <a:ea typeface="Calibri"/>
                <a:cs typeface="Calibri"/>
                <a:sym typeface="Calibri"/>
              </a:rPr>
              <a:t>CSS – Declaração Interna</a:t>
            </a:r>
            <a:endParaRPr lang="pt-BR" sz="4400" b="0" i="0" u="none" strike="noStrike" cap="none" dirty="0">
              <a:solidFill>
                <a:schemeClr val="dk1"/>
              </a:solidFill>
              <a:latin typeface="Calibri"/>
              <a:ea typeface="Calibri"/>
              <a:cs typeface="Calibri"/>
              <a:sym typeface="Calibri"/>
            </a:endParaRPr>
          </a:p>
        </p:txBody>
      </p:sp>
      <p:sp>
        <p:nvSpPr>
          <p:cNvPr id="218" name="Shape 218"/>
          <p:cNvSpPr txBox="1"/>
          <p:nvPr/>
        </p:nvSpPr>
        <p:spPr>
          <a:xfrm>
            <a:off x="380244" y="1679325"/>
            <a:ext cx="5450186" cy="4893647"/>
          </a:xfrm>
          <a:prstGeom prst="rect">
            <a:avLst/>
          </a:prstGeom>
          <a:solidFill>
            <a:srgbClr val="D0CECE"/>
          </a:solidFill>
          <a:ln>
            <a:noFill/>
          </a:ln>
        </p:spPr>
        <p:txBody>
          <a:bodyPr lIns="91425" tIns="45700" rIns="91425" bIns="45700" anchor="t" anchorCtr="0">
            <a:noAutofit/>
          </a:bodyPr>
          <a:lstStyle/>
          <a:p>
            <a:pPr marL="0" marR="0" lvl="0" indent="0" algn="l" rtl="0">
              <a:spcBef>
                <a:spcPts val="0"/>
              </a:spcBef>
              <a:buSzPct val="25000"/>
              <a:buNone/>
            </a:pPr>
            <a:r>
              <a:rPr lang="pt-BR" sz="2400" dirty="0" smtClean="0">
                <a:solidFill>
                  <a:schemeClr val="dk1"/>
                </a:solidFill>
                <a:latin typeface="Calibri"/>
                <a:ea typeface="Calibri"/>
                <a:cs typeface="Calibri"/>
                <a:sym typeface="Calibri"/>
              </a:rPr>
              <a:t>&lt;</a:t>
            </a:r>
            <a:r>
              <a:rPr lang="pt-BR" sz="2400" dirty="0">
                <a:solidFill>
                  <a:schemeClr val="dk1"/>
                </a:solidFill>
                <a:latin typeface="Calibri"/>
                <a:ea typeface="Calibri"/>
                <a:cs typeface="Calibri"/>
                <a:sym typeface="Calibri"/>
              </a:rPr>
              <a:t>html&gt;</a:t>
            </a:r>
          </a:p>
          <a:p>
            <a:pPr marL="0" marR="0" lvl="0" indent="0" algn="l" rtl="0">
              <a:spcBef>
                <a:spcPts val="0"/>
              </a:spcBef>
              <a:buSzPct val="25000"/>
              <a:buNone/>
            </a:pPr>
            <a:r>
              <a:rPr lang="pt-BR" sz="2400" dirty="0">
                <a:solidFill>
                  <a:schemeClr val="dk1"/>
                </a:solidFill>
                <a:latin typeface="Calibri"/>
                <a:ea typeface="Calibri"/>
                <a:cs typeface="Calibri"/>
                <a:sym typeface="Calibri"/>
              </a:rPr>
              <a:t>  &lt;head&gt;</a:t>
            </a:r>
          </a:p>
          <a:p>
            <a:pPr marL="0" marR="0" lvl="0" indent="0" algn="l" rtl="0">
              <a:spcBef>
                <a:spcPts val="0"/>
              </a:spcBef>
              <a:buSzPct val="25000"/>
              <a:buNone/>
            </a:pPr>
            <a:r>
              <a:rPr lang="pt-BR" sz="2400" dirty="0" smtClean="0">
                <a:solidFill>
                  <a:schemeClr val="dk1"/>
                </a:solidFill>
                <a:latin typeface="Calibri"/>
                <a:ea typeface="Calibri"/>
                <a:cs typeface="Calibri"/>
                <a:sym typeface="Calibri"/>
              </a:rPr>
              <a:t>    &lt;</a:t>
            </a:r>
            <a:r>
              <a:rPr lang="pt-BR" sz="2400" dirty="0">
                <a:solidFill>
                  <a:schemeClr val="dk1"/>
                </a:solidFill>
                <a:latin typeface="Calibri"/>
                <a:ea typeface="Calibri"/>
                <a:cs typeface="Calibri"/>
                <a:sym typeface="Calibri"/>
              </a:rPr>
              <a:t>title&gt;My CSS experiment&lt;/title</a:t>
            </a:r>
            <a:r>
              <a:rPr lang="pt-BR" sz="2400" dirty="0" smtClean="0">
                <a:solidFill>
                  <a:schemeClr val="dk1"/>
                </a:solidFill>
                <a:latin typeface="Calibri"/>
                <a:ea typeface="Calibri"/>
                <a:cs typeface="Calibri"/>
                <a:sym typeface="Calibri"/>
              </a:rPr>
              <a:t>&gt;</a:t>
            </a:r>
          </a:p>
          <a:p>
            <a:pPr marL="0" marR="0" lvl="0" indent="0" algn="l" rtl="0">
              <a:spcBef>
                <a:spcPts val="0"/>
              </a:spcBef>
              <a:buSzPct val="25000"/>
              <a:buNone/>
            </a:pPr>
            <a:r>
              <a:rPr lang="pt-BR" sz="2400" dirty="0" smtClean="0">
                <a:solidFill>
                  <a:schemeClr val="dk1"/>
                </a:solidFill>
                <a:latin typeface="Calibri"/>
                <a:ea typeface="Calibri"/>
                <a:cs typeface="Calibri"/>
                <a:sym typeface="Calibri"/>
              </a:rPr>
              <a:t>&lt;style&gt;</a:t>
            </a:r>
          </a:p>
          <a:p>
            <a:pPr marL="0" marR="0" lvl="0" indent="0" algn="l" rtl="0">
              <a:spcBef>
                <a:spcPts val="0"/>
              </a:spcBef>
              <a:buSzPct val="25000"/>
              <a:buNone/>
            </a:pPr>
            <a:r>
              <a:rPr lang="pt-BR" sz="2400" dirty="0" smtClean="0">
                <a:solidFill>
                  <a:schemeClr val="dk1"/>
                </a:solidFill>
                <a:latin typeface="Calibri"/>
                <a:ea typeface="Calibri"/>
                <a:cs typeface="Calibri"/>
                <a:sym typeface="Calibri"/>
              </a:rPr>
              <a:t>********</a:t>
            </a:r>
          </a:p>
          <a:p>
            <a:pPr marL="0" marR="0" lvl="0" indent="0" algn="l" rtl="0">
              <a:spcBef>
                <a:spcPts val="0"/>
              </a:spcBef>
              <a:buSzPct val="25000"/>
              <a:buNone/>
            </a:pPr>
            <a:r>
              <a:rPr lang="pt-BR" sz="2400" dirty="0" smtClean="0">
                <a:solidFill>
                  <a:schemeClr val="dk1"/>
                </a:solidFill>
                <a:latin typeface="Calibri"/>
                <a:ea typeface="Calibri"/>
                <a:cs typeface="Calibri"/>
                <a:sym typeface="Calibri"/>
              </a:rPr>
              <a:t>&lt;/style&gt;</a:t>
            </a:r>
            <a:endParaRPr lang="pt-BR" sz="2400" dirty="0">
              <a:solidFill>
                <a:schemeClr val="dk1"/>
              </a:solidFill>
              <a:latin typeface="Calibri"/>
              <a:ea typeface="Calibri"/>
              <a:cs typeface="Calibri"/>
              <a:sym typeface="Calibri"/>
            </a:endParaRPr>
          </a:p>
          <a:p>
            <a:pPr marL="0" marR="0" lvl="0" indent="0" algn="l" rtl="0">
              <a:spcBef>
                <a:spcPts val="0"/>
              </a:spcBef>
              <a:buSzPct val="25000"/>
              <a:buNone/>
            </a:pPr>
            <a:r>
              <a:rPr lang="pt-BR" sz="2400" dirty="0" smtClean="0">
                <a:solidFill>
                  <a:schemeClr val="dk1"/>
                </a:solidFill>
                <a:latin typeface="Calibri"/>
                <a:ea typeface="Calibri"/>
                <a:cs typeface="Calibri"/>
                <a:sym typeface="Calibri"/>
              </a:rPr>
              <a:t>&lt;/</a:t>
            </a:r>
            <a:r>
              <a:rPr lang="pt-BR" sz="2400" dirty="0">
                <a:solidFill>
                  <a:schemeClr val="dk1"/>
                </a:solidFill>
                <a:latin typeface="Calibri"/>
                <a:ea typeface="Calibri"/>
                <a:cs typeface="Calibri"/>
                <a:sym typeface="Calibri"/>
              </a:rPr>
              <a:t>head&gt;</a:t>
            </a:r>
          </a:p>
          <a:p>
            <a:pPr marL="0" marR="0" lvl="0" indent="0" algn="l" rtl="0">
              <a:spcBef>
                <a:spcPts val="0"/>
              </a:spcBef>
              <a:buSzPct val="25000"/>
              <a:buNone/>
            </a:pPr>
            <a:r>
              <a:rPr lang="pt-BR" sz="2400" dirty="0">
                <a:solidFill>
                  <a:schemeClr val="dk1"/>
                </a:solidFill>
                <a:latin typeface="Calibri"/>
                <a:ea typeface="Calibri"/>
                <a:cs typeface="Calibri"/>
                <a:sym typeface="Calibri"/>
              </a:rPr>
              <a:t>  &lt;body&gt;</a:t>
            </a:r>
          </a:p>
          <a:p>
            <a:pPr marL="0" marR="0" lvl="0" indent="0" algn="l" rtl="0">
              <a:spcBef>
                <a:spcPts val="0"/>
              </a:spcBef>
              <a:buSzPct val="25000"/>
              <a:buNone/>
            </a:pPr>
            <a:r>
              <a:rPr lang="pt-BR" sz="2400" dirty="0">
                <a:solidFill>
                  <a:schemeClr val="dk1"/>
                </a:solidFill>
                <a:latin typeface="Calibri"/>
                <a:ea typeface="Calibri"/>
                <a:cs typeface="Calibri"/>
                <a:sym typeface="Calibri"/>
              </a:rPr>
              <a:t>    &lt;h1&gt;Hello World!&lt;/h1&gt;</a:t>
            </a:r>
          </a:p>
          <a:p>
            <a:pPr marL="0" marR="0" lvl="0" indent="0" algn="l" rtl="0">
              <a:spcBef>
                <a:spcPts val="0"/>
              </a:spcBef>
              <a:buSzPct val="25000"/>
              <a:buNone/>
            </a:pPr>
            <a:r>
              <a:rPr lang="pt-BR" sz="2400" dirty="0">
                <a:solidFill>
                  <a:schemeClr val="dk1"/>
                </a:solidFill>
                <a:latin typeface="Calibri"/>
                <a:ea typeface="Calibri"/>
                <a:cs typeface="Calibri"/>
                <a:sym typeface="Calibri"/>
              </a:rPr>
              <a:t>    &lt;p&gt;This is my first CSS example&lt;/p&gt;</a:t>
            </a:r>
          </a:p>
          <a:p>
            <a:pPr marL="0" marR="0" lvl="0" indent="0" algn="l" rtl="0">
              <a:spcBef>
                <a:spcPts val="0"/>
              </a:spcBef>
              <a:buSzPct val="25000"/>
              <a:buNone/>
            </a:pPr>
            <a:r>
              <a:rPr lang="pt-BR" sz="2400" dirty="0">
                <a:solidFill>
                  <a:schemeClr val="dk1"/>
                </a:solidFill>
                <a:latin typeface="Calibri"/>
                <a:ea typeface="Calibri"/>
                <a:cs typeface="Calibri"/>
                <a:sym typeface="Calibri"/>
              </a:rPr>
              <a:t>  &lt;/body&gt;</a:t>
            </a:r>
          </a:p>
          <a:p>
            <a:pPr marL="0" marR="0" lvl="0" indent="0" algn="l" rtl="0">
              <a:spcBef>
                <a:spcPts val="0"/>
              </a:spcBef>
              <a:buSzPct val="25000"/>
              <a:buNone/>
            </a:pPr>
            <a:r>
              <a:rPr lang="pt-BR" sz="2400" dirty="0">
                <a:solidFill>
                  <a:schemeClr val="dk1"/>
                </a:solidFill>
                <a:latin typeface="Calibri"/>
                <a:ea typeface="Calibri"/>
                <a:cs typeface="Calibri"/>
                <a:sym typeface="Calibri"/>
              </a:rPr>
              <a:t>&lt;/html&gt;</a:t>
            </a:r>
          </a:p>
          <a:p>
            <a:pPr marL="0" marR="0" lvl="0" indent="0" algn="l" rtl="0">
              <a:spcBef>
                <a:spcPts val="0"/>
              </a:spcBef>
              <a:buNone/>
            </a:pPr>
            <a:endParaRPr sz="2400" dirty="0">
              <a:solidFill>
                <a:schemeClr val="dk1"/>
              </a:solidFill>
              <a:latin typeface="Calibri"/>
              <a:ea typeface="Calibri"/>
              <a:cs typeface="Calibri"/>
              <a:sym typeface="Calibri"/>
            </a:endParaRPr>
          </a:p>
        </p:txBody>
      </p:sp>
      <p:sp>
        <p:nvSpPr>
          <p:cNvPr id="219" name="Shape 219"/>
          <p:cNvSpPr txBox="1"/>
          <p:nvPr/>
        </p:nvSpPr>
        <p:spPr>
          <a:xfrm>
            <a:off x="6361567" y="1679324"/>
            <a:ext cx="5450186" cy="3785651"/>
          </a:xfrm>
          <a:prstGeom prst="rect">
            <a:avLst/>
          </a:prstGeom>
          <a:solidFill>
            <a:srgbClr val="BBD6EE"/>
          </a:solidFill>
          <a:ln>
            <a:noFill/>
          </a:ln>
        </p:spPr>
        <p:txBody>
          <a:bodyPr lIns="91425" tIns="45700" rIns="91425" bIns="45700" anchor="t" anchorCtr="0">
            <a:noAutofit/>
          </a:bodyPr>
          <a:lstStyle/>
          <a:p>
            <a:pPr marL="0" marR="0" lvl="0" indent="0" algn="l" rtl="0">
              <a:spcBef>
                <a:spcPts val="0"/>
              </a:spcBef>
              <a:buSzPct val="25000"/>
              <a:buNone/>
            </a:pPr>
            <a:r>
              <a:rPr lang="pt-BR" sz="2400" dirty="0">
                <a:solidFill>
                  <a:schemeClr val="dk1"/>
                </a:solidFill>
                <a:latin typeface="Calibri"/>
                <a:ea typeface="Calibri"/>
                <a:cs typeface="Calibri"/>
                <a:sym typeface="Calibri"/>
              </a:rPr>
              <a:t>h1 {</a:t>
            </a:r>
          </a:p>
          <a:p>
            <a:pPr marL="0" marR="0" lvl="0" indent="0" algn="l" rtl="0">
              <a:spcBef>
                <a:spcPts val="0"/>
              </a:spcBef>
              <a:buSzPct val="25000"/>
              <a:buNone/>
            </a:pPr>
            <a:r>
              <a:rPr lang="pt-BR" sz="2400" dirty="0">
                <a:solidFill>
                  <a:schemeClr val="dk1"/>
                </a:solidFill>
                <a:latin typeface="Calibri"/>
                <a:ea typeface="Calibri"/>
                <a:cs typeface="Calibri"/>
                <a:sym typeface="Calibri"/>
              </a:rPr>
              <a:t>  color: blue;</a:t>
            </a:r>
          </a:p>
          <a:p>
            <a:pPr marL="0" marR="0" lvl="0" indent="0" algn="l" rtl="0">
              <a:spcBef>
                <a:spcPts val="0"/>
              </a:spcBef>
              <a:buSzPct val="25000"/>
              <a:buNone/>
            </a:pPr>
            <a:r>
              <a:rPr lang="pt-BR" sz="2400" dirty="0">
                <a:solidFill>
                  <a:schemeClr val="dk1"/>
                </a:solidFill>
                <a:latin typeface="Calibri"/>
                <a:ea typeface="Calibri"/>
                <a:cs typeface="Calibri"/>
                <a:sym typeface="Calibri"/>
              </a:rPr>
              <a:t>  background-color: yellow;</a:t>
            </a:r>
          </a:p>
          <a:p>
            <a:pPr marL="0" marR="0" lvl="0" indent="0" algn="l" rtl="0">
              <a:spcBef>
                <a:spcPts val="0"/>
              </a:spcBef>
              <a:buSzPct val="25000"/>
              <a:buNone/>
            </a:pPr>
            <a:r>
              <a:rPr lang="pt-BR" sz="2400" dirty="0">
                <a:solidFill>
                  <a:schemeClr val="dk1"/>
                </a:solidFill>
                <a:latin typeface="Calibri"/>
                <a:ea typeface="Calibri"/>
                <a:cs typeface="Calibri"/>
                <a:sym typeface="Calibri"/>
              </a:rPr>
              <a:t>  border: 1px solid black;</a:t>
            </a:r>
          </a:p>
          <a:p>
            <a:pPr marL="0" marR="0" lvl="0" indent="0" algn="l" rtl="0">
              <a:spcBef>
                <a:spcPts val="0"/>
              </a:spcBef>
              <a:buSzPct val="25000"/>
              <a:buNone/>
            </a:pPr>
            <a:r>
              <a:rPr lang="pt-BR" sz="2400" dirty="0">
                <a:solidFill>
                  <a:schemeClr val="dk1"/>
                </a:solidFill>
                <a:latin typeface="Calibri"/>
                <a:ea typeface="Calibri"/>
                <a:cs typeface="Calibri"/>
                <a:sym typeface="Calibri"/>
              </a:rPr>
              <a:t>}</a:t>
            </a:r>
          </a:p>
          <a:p>
            <a:pPr marL="0" marR="0" lvl="0" indent="0" algn="l" rtl="0">
              <a:spcBef>
                <a:spcPts val="0"/>
              </a:spcBef>
              <a:buNone/>
            </a:pPr>
            <a:endParaRPr sz="2400" dirty="0">
              <a:solidFill>
                <a:schemeClr val="dk1"/>
              </a:solidFill>
              <a:latin typeface="Calibri"/>
              <a:ea typeface="Calibri"/>
              <a:cs typeface="Calibri"/>
              <a:sym typeface="Calibri"/>
            </a:endParaRPr>
          </a:p>
          <a:p>
            <a:pPr marL="0" marR="0" lvl="0" indent="0" algn="l" rtl="0">
              <a:spcBef>
                <a:spcPts val="0"/>
              </a:spcBef>
              <a:buSzPct val="25000"/>
              <a:buNone/>
            </a:pPr>
            <a:r>
              <a:rPr lang="pt-BR" sz="2400" dirty="0">
                <a:solidFill>
                  <a:schemeClr val="dk1"/>
                </a:solidFill>
                <a:latin typeface="Calibri"/>
                <a:ea typeface="Calibri"/>
                <a:cs typeface="Calibri"/>
                <a:sym typeface="Calibri"/>
              </a:rPr>
              <a:t>p {</a:t>
            </a:r>
          </a:p>
          <a:p>
            <a:pPr marL="0" marR="0" lvl="0" indent="0" algn="l" rtl="0">
              <a:spcBef>
                <a:spcPts val="0"/>
              </a:spcBef>
              <a:buSzPct val="25000"/>
              <a:buNone/>
            </a:pPr>
            <a:r>
              <a:rPr lang="pt-BR" sz="2400" dirty="0">
                <a:solidFill>
                  <a:schemeClr val="dk1"/>
                </a:solidFill>
                <a:latin typeface="Calibri"/>
                <a:ea typeface="Calibri"/>
                <a:cs typeface="Calibri"/>
                <a:sym typeface="Calibri"/>
              </a:rPr>
              <a:t>  color: red;</a:t>
            </a:r>
          </a:p>
          <a:p>
            <a:pPr marL="0" marR="0" lvl="0" indent="0" algn="l" rtl="0">
              <a:spcBef>
                <a:spcPts val="0"/>
              </a:spcBef>
              <a:buSzPct val="25000"/>
              <a:buNone/>
            </a:pPr>
            <a:r>
              <a:rPr lang="pt-BR" sz="2400" dirty="0">
                <a:solidFill>
                  <a:schemeClr val="dk1"/>
                </a:solidFill>
                <a:latin typeface="Calibri"/>
                <a:ea typeface="Calibri"/>
                <a:cs typeface="Calibri"/>
                <a:sym typeface="Calibri"/>
              </a:rPr>
              <a:t>}</a:t>
            </a:r>
          </a:p>
          <a:p>
            <a:pPr marL="0" marR="0" lvl="0" indent="0" algn="l" rtl="0">
              <a:spcBef>
                <a:spcPts val="0"/>
              </a:spcBef>
              <a:buNone/>
            </a:pPr>
            <a:endParaRPr sz="2400" dirty="0">
              <a:solidFill>
                <a:schemeClr val="dk1"/>
              </a:solidFill>
              <a:latin typeface="Calibri"/>
              <a:ea typeface="Calibri"/>
              <a:cs typeface="Calibri"/>
              <a:sym typeface="Calibri"/>
            </a:endParaRPr>
          </a:p>
        </p:txBody>
      </p:sp>
      <p:sp>
        <p:nvSpPr>
          <p:cNvPr id="9" name="TextBox 8"/>
          <p:cNvSpPr txBox="1"/>
          <p:nvPr/>
        </p:nvSpPr>
        <p:spPr>
          <a:xfrm>
            <a:off x="4834478" y="1403741"/>
            <a:ext cx="1005841" cy="307777"/>
          </a:xfrm>
          <a:prstGeom prst="rect">
            <a:avLst/>
          </a:prstGeom>
          <a:noFill/>
        </p:spPr>
        <p:txBody>
          <a:bodyPr wrap="square" rtlCol="0">
            <a:spAutoFit/>
          </a:bodyPr>
          <a:lstStyle/>
          <a:p>
            <a:r>
              <a:rPr lang="pt-BR" dirty="0" smtClean="0"/>
              <a:t>index.html</a:t>
            </a:r>
            <a:endParaRPr lang="en-US" dirty="0"/>
          </a:p>
        </p:txBody>
      </p:sp>
      <p:cxnSp>
        <p:nvCxnSpPr>
          <p:cNvPr id="4" name="Straight Arrow Connector 3"/>
          <p:cNvCxnSpPr>
            <a:stCxn id="219" idx="1"/>
          </p:cNvCxnSpPr>
          <p:nvPr/>
        </p:nvCxnSpPr>
        <p:spPr>
          <a:xfrm flipH="1" flipV="1">
            <a:off x="1720735" y="3341716"/>
            <a:ext cx="4640832" cy="23043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89683455"/>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Shape 227"/>
          <p:cNvSpPr txBox="1">
            <a:spLocks noGrp="1"/>
          </p:cNvSpPr>
          <p:nvPr>
            <p:ph type="title"/>
          </p:nvPr>
        </p:nvSpPr>
        <p:spPr>
          <a:xfrm>
            <a:off x="838200" y="365125"/>
            <a:ext cx="10515599" cy="1325562"/>
          </a:xfrm>
          <a:prstGeom prst="rect">
            <a:avLst/>
          </a:prstGeom>
          <a:noFill/>
          <a:ln>
            <a:noFill/>
          </a:ln>
        </p:spPr>
        <p:txBody>
          <a:bodyPr lIns="91425" tIns="45700" rIns="91425" bIns="45700" anchor="ctr" anchorCtr="0">
            <a:noAutofit/>
          </a:bodyPr>
          <a:lstStyle/>
          <a:p>
            <a:pPr marL="0" marR="0" lvl="0" indent="0" algn="l" rtl="0">
              <a:lnSpc>
                <a:spcPct val="90000"/>
              </a:lnSpc>
              <a:spcBef>
                <a:spcPts val="0"/>
              </a:spcBef>
              <a:buClr>
                <a:schemeClr val="dk1"/>
              </a:buClr>
              <a:buSzPct val="25000"/>
              <a:buFont typeface="Calibri"/>
              <a:buNone/>
            </a:pPr>
            <a:r>
              <a:rPr lang="pt-BR" sz="4400" b="0" i="0" u="none" strike="noStrike" cap="none" dirty="0" smtClean="0">
                <a:solidFill>
                  <a:schemeClr val="dk1"/>
                </a:solidFill>
                <a:latin typeface="Calibri"/>
                <a:ea typeface="Calibri"/>
                <a:cs typeface="Calibri"/>
                <a:sym typeface="Calibri"/>
              </a:rPr>
              <a:t>CSS - Seletores</a:t>
            </a:r>
            <a:endParaRPr lang="pt-BR" sz="4400" b="0" i="0" u="none" strike="noStrike" cap="none" dirty="0">
              <a:solidFill>
                <a:schemeClr val="dk1"/>
              </a:solidFill>
              <a:latin typeface="Calibri"/>
              <a:ea typeface="Calibri"/>
              <a:cs typeface="Calibri"/>
              <a:sym typeface="Calibri"/>
            </a:endParaRPr>
          </a:p>
        </p:txBody>
      </p:sp>
      <p:sp>
        <p:nvSpPr>
          <p:cNvPr id="228" name="Shape 228"/>
          <p:cNvSpPr txBox="1">
            <a:spLocks noGrp="1"/>
          </p:cNvSpPr>
          <p:nvPr>
            <p:ph type="body" idx="1"/>
          </p:nvPr>
        </p:nvSpPr>
        <p:spPr>
          <a:xfrm>
            <a:off x="838200" y="1825625"/>
            <a:ext cx="10515599" cy="4351338"/>
          </a:xfrm>
          <a:prstGeom prst="rect">
            <a:avLst/>
          </a:prstGeom>
          <a:noFill/>
          <a:ln>
            <a:noFill/>
          </a:ln>
        </p:spPr>
        <p:txBody>
          <a:bodyPr lIns="91425" tIns="45700" rIns="91425" bIns="45700" anchor="t" anchorCtr="0">
            <a:noAutofit/>
          </a:bodyPr>
          <a:lstStyle/>
          <a:p>
            <a:pPr marL="228600" marR="0" lvl="0" indent="-228600" algn="l" rtl="0">
              <a:lnSpc>
                <a:spcPct val="90000"/>
              </a:lnSpc>
              <a:spcBef>
                <a:spcPts val="0"/>
              </a:spcBef>
              <a:spcAft>
                <a:spcPts val="0"/>
              </a:spcAft>
              <a:buClr>
                <a:schemeClr val="dk1"/>
              </a:buClr>
              <a:buSzPct val="100000"/>
              <a:buFont typeface="Arial"/>
              <a:buChar char="•"/>
            </a:pPr>
            <a:r>
              <a:rPr lang="pt-BR" sz="2800" b="0" i="0" u="none" strike="noStrike" cap="none" dirty="0" smtClean="0">
                <a:solidFill>
                  <a:schemeClr val="dk1"/>
                </a:solidFill>
                <a:latin typeface="Calibri"/>
                <a:ea typeface="Calibri"/>
                <a:cs typeface="Calibri"/>
                <a:sym typeface="Calibri"/>
              </a:rPr>
              <a:t>Seletor de elemento:  </a:t>
            </a:r>
            <a:r>
              <a:rPr lang="pt-BR" dirty="0" smtClean="0"/>
              <a:t>Elemento {...}</a:t>
            </a:r>
          </a:p>
          <a:p>
            <a:pPr marL="228600" marR="0" lvl="0" indent="-228600" algn="l" rtl="0">
              <a:lnSpc>
                <a:spcPct val="90000"/>
              </a:lnSpc>
              <a:spcBef>
                <a:spcPts val="0"/>
              </a:spcBef>
              <a:spcAft>
                <a:spcPts val="0"/>
              </a:spcAft>
              <a:buClr>
                <a:schemeClr val="dk1"/>
              </a:buClr>
              <a:buSzPct val="100000"/>
              <a:buFont typeface="Arial"/>
              <a:buChar char="•"/>
            </a:pPr>
            <a:r>
              <a:rPr lang="pt-BR" dirty="0" smtClean="0"/>
              <a:t>Exemplo</a:t>
            </a:r>
            <a:r>
              <a:rPr lang="pt-BR" dirty="0"/>
              <a:t>, queremos ter parágrafos </a:t>
            </a:r>
            <a:r>
              <a:rPr lang="pt-BR" dirty="0" smtClean="0"/>
              <a:t>vermelhos</a:t>
            </a:r>
            <a:endParaRPr lang="pt-BR" sz="2800" b="0" i="0" u="none" strike="noStrike" cap="none" dirty="0" smtClean="0">
              <a:solidFill>
                <a:schemeClr val="dk1"/>
              </a:solidFill>
              <a:latin typeface="Calibri"/>
              <a:ea typeface="Calibri"/>
              <a:cs typeface="Calibri"/>
              <a:sym typeface="Calibri"/>
            </a:endParaRPr>
          </a:p>
          <a:p>
            <a:pPr marL="177800" lvl="0" indent="0">
              <a:buSzPct val="25000"/>
              <a:buNone/>
            </a:pPr>
            <a:r>
              <a:rPr lang="pt-BR" dirty="0" smtClean="0"/>
              <a:t>				      p </a:t>
            </a:r>
            <a:r>
              <a:rPr lang="pt-BR" dirty="0"/>
              <a:t>{</a:t>
            </a:r>
          </a:p>
          <a:p>
            <a:pPr marL="177800" lvl="0" indent="0">
              <a:buSzPct val="25000"/>
              <a:buNone/>
            </a:pPr>
            <a:r>
              <a:rPr lang="pt-BR" dirty="0" smtClean="0"/>
              <a:t>			     		color</a:t>
            </a:r>
            <a:r>
              <a:rPr lang="pt-BR" dirty="0"/>
              <a:t>: </a:t>
            </a:r>
            <a:r>
              <a:rPr lang="pt-BR" dirty="0" smtClean="0"/>
              <a:t>red;</a:t>
            </a:r>
          </a:p>
          <a:p>
            <a:pPr marL="177800" lvl="0" indent="0">
              <a:buSzPct val="25000"/>
              <a:buNone/>
            </a:pPr>
            <a:r>
              <a:rPr lang="pt-BR" dirty="0" smtClean="0"/>
              <a:t>			                 }</a:t>
            </a:r>
            <a:endParaRPr lang="en-US" dirty="0" smtClean="0"/>
          </a:p>
          <a:p>
            <a:pPr marL="0" marR="0" lvl="0" indent="0" algn="ctr" rtl="0">
              <a:lnSpc>
                <a:spcPct val="90000"/>
              </a:lnSpc>
              <a:spcBef>
                <a:spcPts val="1000"/>
              </a:spcBef>
              <a:buClr>
                <a:schemeClr val="dk1"/>
              </a:buClr>
              <a:buSzPct val="25000"/>
              <a:buFont typeface="Arial"/>
              <a:buNone/>
            </a:pPr>
            <a:endParaRPr sz="2800" b="0" i="0" u="none" strike="noStrike" cap="none" dirty="0">
              <a:solidFill>
                <a:schemeClr val="dk1"/>
              </a:solidFill>
              <a:latin typeface="Calibri"/>
              <a:ea typeface="Calibri"/>
              <a:cs typeface="Calibri"/>
              <a:sym typeface="Calibri"/>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Shape 227"/>
          <p:cNvSpPr txBox="1">
            <a:spLocks noGrp="1"/>
          </p:cNvSpPr>
          <p:nvPr>
            <p:ph type="title"/>
          </p:nvPr>
        </p:nvSpPr>
        <p:spPr>
          <a:xfrm>
            <a:off x="838200" y="365125"/>
            <a:ext cx="10515599" cy="1325562"/>
          </a:xfrm>
          <a:prstGeom prst="rect">
            <a:avLst/>
          </a:prstGeom>
          <a:noFill/>
          <a:ln>
            <a:noFill/>
          </a:ln>
        </p:spPr>
        <p:txBody>
          <a:bodyPr lIns="91425" tIns="45700" rIns="91425" bIns="45700" anchor="ctr" anchorCtr="0">
            <a:noAutofit/>
          </a:bodyPr>
          <a:lstStyle/>
          <a:p>
            <a:pPr marL="0" marR="0" lvl="0" indent="0" algn="l" rtl="0">
              <a:lnSpc>
                <a:spcPct val="90000"/>
              </a:lnSpc>
              <a:spcBef>
                <a:spcPts val="0"/>
              </a:spcBef>
              <a:buClr>
                <a:schemeClr val="dk1"/>
              </a:buClr>
              <a:buSzPct val="25000"/>
              <a:buFont typeface="Calibri"/>
              <a:buNone/>
            </a:pPr>
            <a:r>
              <a:rPr lang="pt-BR" sz="4400" b="0" i="0" u="none" strike="noStrike" cap="none" dirty="0" smtClean="0">
                <a:solidFill>
                  <a:schemeClr val="dk1"/>
                </a:solidFill>
                <a:latin typeface="Calibri"/>
                <a:ea typeface="Calibri"/>
                <a:cs typeface="Calibri"/>
                <a:sym typeface="Calibri"/>
              </a:rPr>
              <a:t>CSS - Seletores</a:t>
            </a:r>
            <a:endParaRPr lang="pt-BR" sz="4400" b="0" i="0" u="none" strike="noStrike" cap="none" dirty="0">
              <a:solidFill>
                <a:schemeClr val="dk1"/>
              </a:solidFill>
              <a:latin typeface="Calibri"/>
              <a:ea typeface="Calibri"/>
              <a:cs typeface="Calibri"/>
              <a:sym typeface="Calibri"/>
            </a:endParaRPr>
          </a:p>
        </p:txBody>
      </p:sp>
      <p:sp>
        <p:nvSpPr>
          <p:cNvPr id="228" name="Shape 228"/>
          <p:cNvSpPr txBox="1">
            <a:spLocks noGrp="1"/>
          </p:cNvSpPr>
          <p:nvPr>
            <p:ph type="body" idx="1"/>
          </p:nvPr>
        </p:nvSpPr>
        <p:spPr>
          <a:xfrm>
            <a:off x="838200" y="1825625"/>
            <a:ext cx="10515599" cy="4351338"/>
          </a:xfrm>
          <a:prstGeom prst="rect">
            <a:avLst/>
          </a:prstGeom>
          <a:noFill/>
          <a:ln>
            <a:noFill/>
          </a:ln>
        </p:spPr>
        <p:txBody>
          <a:bodyPr lIns="91425" tIns="45700" rIns="91425" bIns="45700" anchor="t" anchorCtr="0">
            <a:noAutofit/>
          </a:bodyPr>
          <a:lstStyle/>
          <a:p>
            <a:pPr marL="228600" marR="0" lvl="0" indent="-228600" algn="l" rtl="0">
              <a:lnSpc>
                <a:spcPct val="90000"/>
              </a:lnSpc>
              <a:spcBef>
                <a:spcPts val="1000"/>
              </a:spcBef>
              <a:spcAft>
                <a:spcPts val="0"/>
              </a:spcAft>
              <a:buClr>
                <a:schemeClr val="dk1"/>
              </a:buClr>
              <a:buSzPct val="100000"/>
              <a:buFont typeface="Arial"/>
              <a:buChar char="•"/>
            </a:pPr>
            <a:r>
              <a:rPr lang="pt-BR" sz="2800" b="0" i="0" u="none" strike="noStrike" cap="none" dirty="0" smtClean="0">
                <a:solidFill>
                  <a:schemeClr val="dk1"/>
                </a:solidFill>
                <a:latin typeface="Calibri"/>
                <a:ea typeface="Calibri"/>
                <a:cs typeface="Calibri"/>
                <a:sym typeface="Calibri"/>
              </a:rPr>
              <a:t>Seletor </a:t>
            </a:r>
            <a:r>
              <a:rPr lang="pt-BR" sz="2800" b="0" i="0" u="none" strike="noStrike" cap="none" dirty="0">
                <a:solidFill>
                  <a:schemeClr val="dk1"/>
                </a:solidFill>
                <a:latin typeface="Calibri"/>
                <a:ea typeface="Calibri"/>
                <a:cs typeface="Calibri"/>
                <a:sym typeface="Calibri"/>
              </a:rPr>
              <a:t>de </a:t>
            </a:r>
            <a:r>
              <a:rPr lang="pt-BR" sz="2800" b="0" i="0" u="none" strike="noStrike" cap="none" dirty="0" smtClean="0">
                <a:solidFill>
                  <a:schemeClr val="dk1"/>
                </a:solidFill>
                <a:latin typeface="Calibri"/>
                <a:ea typeface="Calibri"/>
                <a:cs typeface="Calibri"/>
                <a:sym typeface="Calibri"/>
              </a:rPr>
              <a:t>classe:   .</a:t>
            </a:r>
            <a:r>
              <a:rPr lang="pt-BR" dirty="0" smtClean="0"/>
              <a:t>classe</a:t>
            </a:r>
            <a:r>
              <a:rPr lang="pt-BR" sz="2800" b="0" i="0" u="none" strike="noStrike" cap="none" dirty="0" smtClean="0">
                <a:solidFill>
                  <a:schemeClr val="dk1"/>
                </a:solidFill>
                <a:latin typeface="Calibri"/>
                <a:ea typeface="Calibri"/>
                <a:cs typeface="Calibri"/>
                <a:sym typeface="Calibri"/>
              </a:rPr>
              <a:t> {...}</a:t>
            </a:r>
          </a:p>
          <a:p>
            <a:pPr lvl="1" indent="-228600">
              <a:spcBef>
                <a:spcPts val="1000"/>
              </a:spcBef>
            </a:pPr>
            <a:r>
              <a:rPr lang="pt-BR" dirty="0" smtClean="0"/>
              <a:t>Exemplo:                        .</a:t>
            </a:r>
            <a:r>
              <a:rPr lang="pt-BR" dirty="0"/>
              <a:t>paragrafo {</a:t>
            </a:r>
          </a:p>
          <a:p>
            <a:pPr marL="177800" lvl="0" indent="0">
              <a:buSzPct val="25000"/>
              <a:buNone/>
            </a:pPr>
            <a:r>
              <a:rPr lang="pt-BR" dirty="0"/>
              <a:t>			     		color: red;</a:t>
            </a:r>
          </a:p>
          <a:p>
            <a:pPr marL="177800" lvl="0" indent="0">
              <a:buSzPct val="25000"/>
              <a:buNone/>
            </a:pPr>
            <a:r>
              <a:rPr lang="pt-BR" dirty="0"/>
              <a:t>			                 </a:t>
            </a:r>
            <a:r>
              <a:rPr lang="pt-BR" dirty="0" smtClean="0"/>
              <a:t>}</a:t>
            </a:r>
            <a:endParaRPr lang="pt-BR" sz="2800" b="0" i="0" u="none" strike="noStrike" cap="none" dirty="0" smtClean="0">
              <a:solidFill>
                <a:schemeClr val="dk1"/>
              </a:solidFill>
              <a:latin typeface="Calibri"/>
              <a:ea typeface="Calibri"/>
              <a:cs typeface="Calibri"/>
              <a:sym typeface="Calibri"/>
            </a:endParaRPr>
          </a:p>
          <a:p>
            <a:pPr marL="228600" marR="0" lvl="0" indent="-228600" algn="l" rtl="0">
              <a:lnSpc>
                <a:spcPct val="90000"/>
              </a:lnSpc>
              <a:spcBef>
                <a:spcPts val="1000"/>
              </a:spcBef>
              <a:spcAft>
                <a:spcPts val="0"/>
              </a:spcAft>
              <a:buClr>
                <a:schemeClr val="dk1"/>
              </a:buClr>
              <a:buSzPct val="100000"/>
              <a:buFont typeface="Arial"/>
              <a:buChar char="•"/>
            </a:pPr>
            <a:r>
              <a:rPr lang="pt-BR" dirty="0" smtClean="0"/>
              <a:t>Seletor de id:        #meuid {...}</a:t>
            </a:r>
          </a:p>
          <a:p>
            <a:pPr lvl="1" indent="-228600">
              <a:spcBef>
                <a:spcPts val="1000"/>
              </a:spcBef>
            </a:pPr>
            <a:r>
              <a:rPr lang="pt-BR" dirty="0"/>
              <a:t>Exemplo:                        </a:t>
            </a:r>
            <a:r>
              <a:rPr lang="pt-BR" dirty="0" smtClean="0"/>
              <a:t>#paragrafo </a:t>
            </a:r>
            <a:r>
              <a:rPr lang="pt-BR" dirty="0"/>
              <a:t>{</a:t>
            </a:r>
          </a:p>
          <a:p>
            <a:pPr marL="177800" lvl="0" indent="0">
              <a:buSzPct val="25000"/>
              <a:buNone/>
            </a:pPr>
            <a:r>
              <a:rPr lang="pt-BR" dirty="0"/>
              <a:t>			     		color: red;</a:t>
            </a:r>
          </a:p>
          <a:p>
            <a:pPr marL="177800" lvl="0" indent="0">
              <a:buSzPct val="25000"/>
              <a:buNone/>
            </a:pPr>
            <a:r>
              <a:rPr lang="pt-BR" dirty="0"/>
              <a:t>			                 }</a:t>
            </a:r>
            <a:endParaRPr lang="en-US" dirty="0"/>
          </a:p>
          <a:p>
            <a:pPr marL="0" marR="0" lvl="0" indent="0" algn="l" rtl="0">
              <a:lnSpc>
                <a:spcPct val="90000"/>
              </a:lnSpc>
              <a:spcBef>
                <a:spcPts val="1000"/>
              </a:spcBef>
              <a:spcAft>
                <a:spcPts val="0"/>
              </a:spcAft>
              <a:buClr>
                <a:schemeClr val="dk1"/>
              </a:buClr>
              <a:buSzPct val="100000"/>
              <a:buNone/>
            </a:pPr>
            <a:endParaRPr lang="pt-BR" sz="2800" b="0" i="0" u="none" strike="noStrike" cap="none"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41182162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Shape 227"/>
          <p:cNvSpPr txBox="1">
            <a:spLocks noGrp="1"/>
          </p:cNvSpPr>
          <p:nvPr>
            <p:ph type="title"/>
          </p:nvPr>
        </p:nvSpPr>
        <p:spPr>
          <a:xfrm>
            <a:off x="838200" y="365125"/>
            <a:ext cx="10515599" cy="1325562"/>
          </a:xfrm>
          <a:prstGeom prst="rect">
            <a:avLst/>
          </a:prstGeom>
          <a:noFill/>
          <a:ln>
            <a:noFill/>
          </a:ln>
        </p:spPr>
        <p:txBody>
          <a:bodyPr lIns="91425" tIns="45700" rIns="91425" bIns="45700" anchor="ctr" anchorCtr="0">
            <a:noAutofit/>
          </a:bodyPr>
          <a:lstStyle/>
          <a:p>
            <a:pPr marL="0" marR="0" lvl="0" indent="0" algn="l" rtl="0">
              <a:lnSpc>
                <a:spcPct val="90000"/>
              </a:lnSpc>
              <a:spcBef>
                <a:spcPts val="0"/>
              </a:spcBef>
              <a:buClr>
                <a:schemeClr val="dk1"/>
              </a:buClr>
              <a:buSzPct val="25000"/>
              <a:buFont typeface="Calibri"/>
              <a:buNone/>
            </a:pPr>
            <a:r>
              <a:rPr lang="pt-BR" sz="4400" b="0" i="0" u="none" strike="noStrike" cap="none" dirty="0" smtClean="0">
                <a:solidFill>
                  <a:schemeClr val="dk1"/>
                </a:solidFill>
                <a:latin typeface="Calibri"/>
                <a:ea typeface="Calibri"/>
                <a:cs typeface="Calibri"/>
                <a:sym typeface="Calibri"/>
              </a:rPr>
              <a:t>CSS – Seletores de Relação</a:t>
            </a:r>
            <a:endParaRPr lang="pt-BR" sz="4400" b="0" i="0" u="none" strike="noStrike" cap="none" dirty="0">
              <a:solidFill>
                <a:schemeClr val="dk1"/>
              </a:solidFill>
              <a:latin typeface="Calibri"/>
              <a:ea typeface="Calibri"/>
              <a:cs typeface="Calibri"/>
              <a:sym typeface="Calibri"/>
            </a:endParaRPr>
          </a:p>
        </p:txBody>
      </p:sp>
      <p:sp>
        <p:nvSpPr>
          <p:cNvPr id="228" name="Shape 228"/>
          <p:cNvSpPr txBox="1">
            <a:spLocks noGrp="1"/>
          </p:cNvSpPr>
          <p:nvPr>
            <p:ph type="body" idx="1"/>
          </p:nvPr>
        </p:nvSpPr>
        <p:spPr>
          <a:xfrm>
            <a:off x="838200" y="1825625"/>
            <a:ext cx="10515599" cy="4351338"/>
          </a:xfrm>
          <a:prstGeom prst="rect">
            <a:avLst/>
          </a:prstGeom>
          <a:noFill/>
          <a:ln>
            <a:noFill/>
          </a:ln>
        </p:spPr>
        <p:txBody>
          <a:bodyPr lIns="91425" tIns="45700" rIns="91425" bIns="45700" anchor="t" anchorCtr="0">
            <a:noAutofit/>
          </a:bodyPr>
          <a:lstStyle/>
          <a:p>
            <a:pPr marL="228600" marR="0" lvl="0" indent="-228600" algn="l" rtl="0">
              <a:lnSpc>
                <a:spcPct val="90000"/>
              </a:lnSpc>
              <a:spcBef>
                <a:spcPts val="1000"/>
              </a:spcBef>
              <a:spcAft>
                <a:spcPts val="0"/>
              </a:spcAft>
              <a:buClr>
                <a:schemeClr val="dk1"/>
              </a:buClr>
              <a:buSzPct val="100000"/>
              <a:buFont typeface="Arial"/>
              <a:buChar char="•"/>
            </a:pPr>
            <a:r>
              <a:rPr lang="pt-BR" sz="2800" b="0" i="0" u="none" strike="noStrike" cap="none" dirty="0" smtClean="0">
                <a:solidFill>
                  <a:schemeClr val="dk1"/>
                </a:solidFill>
                <a:latin typeface="Calibri"/>
                <a:ea typeface="Calibri"/>
                <a:cs typeface="Calibri"/>
                <a:sym typeface="Calibri"/>
              </a:rPr>
              <a:t>Seletor de Filho:       </a:t>
            </a:r>
          </a:p>
          <a:p>
            <a:pPr lvl="1" indent="-228600">
              <a:spcBef>
                <a:spcPts val="1000"/>
              </a:spcBef>
            </a:pPr>
            <a:r>
              <a:rPr lang="pt-BR" sz="2400" b="0" i="0" u="none" strike="noStrike" cap="none" dirty="0" smtClean="0">
                <a:solidFill>
                  <a:schemeClr val="dk1"/>
                </a:solidFill>
                <a:latin typeface="Calibri"/>
                <a:ea typeface="Calibri"/>
                <a:cs typeface="Calibri"/>
                <a:sym typeface="Calibri"/>
              </a:rPr>
              <a:t>elementoPai &gt; elementoFilho {</a:t>
            </a:r>
          </a:p>
          <a:p>
            <a:pPr marL="457200" lvl="1" indent="0">
              <a:spcBef>
                <a:spcPts val="1000"/>
              </a:spcBef>
              <a:buNone/>
            </a:pPr>
            <a:r>
              <a:rPr lang="pt-BR" dirty="0" smtClean="0"/>
              <a:t>        ...                 </a:t>
            </a:r>
            <a:br>
              <a:rPr lang="pt-BR" dirty="0" smtClean="0"/>
            </a:br>
            <a:r>
              <a:rPr lang="pt-BR" sz="2400" b="0" i="0" u="none" strike="noStrike" cap="none" dirty="0" smtClean="0">
                <a:solidFill>
                  <a:schemeClr val="dk1"/>
                </a:solidFill>
                <a:latin typeface="Calibri"/>
                <a:ea typeface="Calibri"/>
                <a:cs typeface="Calibri"/>
                <a:sym typeface="Calibri"/>
              </a:rPr>
              <a:t>};</a:t>
            </a:r>
          </a:p>
          <a:p>
            <a:pPr marL="228600" marR="0" lvl="0" indent="-228600" algn="l" rtl="0">
              <a:lnSpc>
                <a:spcPct val="90000"/>
              </a:lnSpc>
              <a:spcBef>
                <a:spcPts val="1000"/>
              </a:spcBef>
              <a:spcAft>
                <a:spcPts val="0"/>
              </a:spcAft>
              <a:buClr>
                <a:schemeClr val="dk1"/>
              </a:buClr>
              <a:buSzPct val="100000"/>
              <a:buFont typeface="Arial"/>
              <a:buChar char="•"/>
            </a:pPr>
            <a:r>
              <a:rPr lang="pt-BR" sz="2800" b="0" i="0" u="none" strike="noStrike" cap="none" dirty="0" smtClean="0">
                <a:solidFill>
                  <a:schemeClr val="dk1"/>
                </a:solidFill>
                <a:latin typeface="Calibri"/>
                <a:ea typeface="Calibri"/>
                <a:cs typeface="Calibri"/>
                <a:sym typeface="Calibri"/>
              </a:rPr>
              <a:t>Seletor Descendente</a:t>
            </a:r>
            <a:endParaRPr sz="2400" b="0" i="0" u="none" strike="noStrike" cap="none" dirty="0">
              <a:solidFill>
                <a:schemeClr val="dk1"/>
              </a:solidFill>
              <a:latin typeface="Calibri"/>
              <a:ea typeface="Calibri"/>
              <a:cs typeface="Calibri"/>
              <a:sym typeface="Calibri"/>
            </a:endParaRPr>
          </a:p>
          <a:p>
            <a:pPr lvl="1" indent="-228600">
              <a:spcBef>
                <a:spcPts val="1000"/>
              </a:spcBef>
            </a:pPr>
            <a:r>
              <a:rPr lang="pt-BR" dirty="0" smtClean="0"/>
              <a:t>elemento &gt; elementoDescendente </a:t>
            </a:r>
            <a:r>
              <a:rPr lang="pt-BR" sz="2800" dirty="0" smtClean="0"/>
              <a:t>{</a:t>
            </a:r>
            <a:endParaRPr lang="pt-BR" sz="2800" dirty="0"/>
          </a:p>
          <a:p>
            <a:pPr marL="457200" lvl="1" indent="0">
              <a:spcBef>
                <a:spcPts val="1000"/>
              </a:spcBef>
              <a:buNone/>
            </a:pPr>
            <a:r>
              <a:rPr lang="pt-BR" sz="2800" dirty="0"/>
              <a:t>        ...                 </a:t>
            </a:r>
            <a:br>
              <a:rPr lang="pt-BR" sz="2800" dirty="0"/>
            </a:br>
            <a:r>
              <a:rPr lang="pt-BR" sz="2800" dirty="0"/>
              <a:t>};</a:t>
            </a:r>
          </a:p>
          <a:p>
            <a:pPr marL="685800" marR="0" lvl="1" indent="-228600" algn="l" rtl="0">
              <a:lnSpc>
                <a:spcPct val="90000"/>
              </a:lnSpc>
              <a:spcBef>
                <a:spcPts val="500"/>
              </a:spcBef>
              <a:spcAft>
                <a:spcPts val="0"/>
              </a:spcAft>
              <a:buClr>
                <a:schemeClr val="dk1"/>
              </a:buClr>
              <a:buSzPct val="100000"/>
              <a:buFont typeface="Arial"/>
              <a:buChar char="•"/>
            </a:pPr>
            <a:endParaRPr sz="2800" b="0" i="0" u="none" strike="noStrike" cap="none"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8698467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Shape 233"/>
          <p:cNvSpPr txBox="1">
            <a:spLocks noGrp="1"/>
          </p:cNvSpPr>
          <p:nvPr>
            <p:ph type="title"/>
          </p:nvPr>
        </p:nvSpPr>
        <p:spPr>
          <a:xfrm>
            <a:off x="831850" y="1709738"/>
            <a:ext cx="10515599" cy="2852737"/>
          </a:xfrm>
          <a:prstGeom prst="rect">
            <a:avLst/>
          </a:prstGeom>
          <a:noFill/>
          <a:ln>
            <a:noFill/>
          </a:ln>
        </p:spPr>
        <p:txBody>
          <a:bodyPr lIns="91425" tIns="45700" rIns="91425" bIns="45700" anchor="b" anchorCtr="0">
            <a:noAutofit/>
          </a:bodyPr>
          <a:lstStyle/>
          <a:p>
            <a:pPr marL="0" marR="0" lvl="0" indent="0" algn="l" rtl="0">
              <a:lnSpc>
                <a:spcPct val="90000"/>
              </a:lnSpc>
              <a:spcBef>
                <a:spcPts val="0"/>
              </a:spcBef>
              <a:buClr>
                <a:schemeClr val="dk1"/>
              </a:buClr>
              <a:buSzPct val="25000"/>
              <a:buFont typeface="Calibri"/>
              <a:buNone/>
            </a:pPr>
            <a:r>
              <a:rPr lang="pt-BR" sz="6000" b="0" i="0" u="none" strike="noStrike" cap="none" dirty="0">
                <a:solidFill>
                  <a:schemeClr val="dk1"/>
                </a:solidFill>
                <a:latin typeface="Calibri"/>
                <a:ea typeface="Calibri"/>
                <a:cs typeface="Calibri"/>
                <a:sym typeface="Calibri"/>
              </a:rPr>
              <a:t>Scalable Vector Graphics (SVG)</a:t>
            </a:r>
          </a:p>
        </p:txBody>
      </p:sp>
      <p:sp>
        <p:nvSpPr>
          <p:cNvPr id="234" name="Shape 234"/>
          <p:cNvSpPr txBox="1">
            <a:spLocks noGrp="1"/>
          </p:cNvSpPr>
          <p:nvPr>
            <p:ph type="body" idx="1"/>
          </p:nvPr>
        </p:nvSpPr>
        <p:spPr>
          <a:xfrm>
            <a:off x="831850" y="4589462"/>
            <a:ext cx="10515599" cy="1500187"/>
          </a:xfrm>
          <a:prstGeom prst="rect">
            <a:avLst/>
          </a:prstGeom>
          <a:noFill/>
          <a:ln>
            <a:noFill/>
          </a:ln>
        </p:spPr>
        <p:txBody>
          <a:bodyPr lIns="91425" tIns="45700" rIns="91425" bIns="45700" anchor="t" anchorCtr="0">
            <a:noAutofit/>
          </a:bodyPr>
          <a:lstStyle/>
          <a:p>
            <a:pPr marL="0" marR="0" lvl="0" indent="0" algn="l" rtl="0">
              <a:lnSpc>
                <a:spcPct val="90000"/>
              </a:lnSpc>
              <a:spcBef>
                <a:spcPts val="0"/>
              </a:spcBef>
              <a:buClr>
                <a:srgbClr val="888888"/>
              </a:buClr>
              <a:buSzPct val="25000"/>
              <a:buFont typeface="Arial"/>
              <a:buNone/>
            </a:pPr>
            <a:endParaRPr sz="2400" b="0" i="0" u="none" strike="noStrike" cap="none">
              <a:solidFill>
                <a:srgbClr val="888888"/>
              </a:solidFill>
              <a:latin typeface="Calibri"/>
              <a:ea typeface="Calibri"/>
              <a:cs typeface="Calibri"/>
              <a:sym typeface="Calibri"/>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Shape 246"/>
          <p:cNvSpPr txBox="1">
            <a:spLocks noGrp="1"/>
          </p:cNvSpPr>
          <p:nvPr>
            <p:ph type="title"/>
          </p:nvPr>
        </p:nvSpPr>
        <p:spPr>
          <a:xfrm>
            <a:off x="838200" y="365125"/>
            <a:ext cx="10515599" cy="1325562"/>
          </a:xfrm>
          <a:prstGeom prst="rect">
            <a:avLst/>
          </a:prstGeom>
          <a:noFill/>
          <a:ln>
            <a:noFill/>
          </a:ln>
        </p:spPr>
        <p:txBody>
          <a:bodyPr lIns="91425" tIns="45700" rIns="91425" bIns="45700" anchor="ctr" anchorCtr="0">
            <a:noAutofit/>
          </a:bodyPr>
          <a:lstStyle/>
          <a:p>
            <a:pPr lvl="0">
              <a:buSzPct val="25000"/>
            </a:pPr>
            <a:r>
              <a:rPr lang="pt-BR" dirty="0"/>
              <a:t>Scalable Vector Graphics (SVG)</a:t>
            </a:r>
            <a:endParaRPr lang="pt-BR" sz="4400" b="0" i="0" u="none" strike="noStrike" cap="none" dirty="0">
              <a:solidFill>
                <a:schemeClr val="dk1"/>
              </a:solidFill>
              <a:latin typeface="Calibri"/>
              <a:ea typeface="Calibri"/>
              <a:cs typeface="Calibri"/>
              <a:sym typeface="Calibri"/>
            </a:endParaRPr>
          </a:p>
        </p:txBody>
      </p:sp>
      <p:sp>
        <p:nvSpPr>
          <p:cNvPr id="247" name="Shape 247"/>
          <p:cNvSpPr txBox="1">
            <a:spLocks noGrp="1"/>
          </p:cNvSpPr>
          <p:nvPr>
            <p:ph type="body" idx="1"/>
          </p:nvPr>
        </p:nvSpPr>
        <p:spPr>
          <a:xfrm>
            <a:off x="838200" y="1531711"/>
            <a:ext cx="10515599" cy="4351338"/>
          </a:xfrm>
          <a:prstGeom prst="rect">
            <a:avLst/>
          </a:prstGeom>
          <a:noFill/>
          <a:ln>
            <a:noFill/>
          </a:ln>
        </p:spPr>
        <p:txBody>
          <a:bodyPr lIns="91425" tIns="45700" rIns="91425" bIns="45700" anchor="t" anchorCtr="0">
            <a:noAutofit/>
          </a:bodyPr>
          <a:lstStyle/>
          <a:p>
            <a:pPr marL="228600" marR="0" lvl="0" indent="-228600" algn="l" rtl="0">
              <a:lnSpc>
                <a:spcPct val="90000"/>
              </a:lnSpc>
              <a:spcBef>
                <a:spcPts val="0"/>
              </a:spcBef>
              <a:spcAft>
                <a:spcPts val="0"/>
              </a:spcAft>
              <a:buClr>
                <a:schemeClr val="dk1"/>
              </a:buClr>
              <a:buSzPct val="100000"/>
              <a:buFont typeface="Arial"/>
              <a:buChar char="•"/>
            </a:pPr>
            <a:r>
              <a:rPr lang="pt-BR" sz="2800" b="0" i="0" u="none" strike="noStrike" cap="none" dirty="0">
                <a:solidFill>
                  <a:schemeClr val="dk1"/>
                </a:solidFill>
                <a:latin typeface="Calibri"/>
                <a:ea typeface="Calibri"/>
                <a:cs typeface="Calibri"/>
                <a:sym typeface="Calibri"/>
              </a:rPr>
              <a:t>Uma linguagem de marcação: </a:t>
            </a:r>
          </a:p>
          <a:p>
            <a:pPr marL="685800" marR="0" lvl="1" indent="-228600" algn="l" rtl="0">
              <a:lnSpc>
                <a:spcPct val="90000"/>
              </a:lnSpc>
              <a:spcBef>
                <a:spcPts val="500"/>
              </a:spcBef>
              <a:spcAft>
                <a:spcPts val="0"/>
              </a:spcAft>
              <a:buClr>
                <a:schemeClr val="dk1"/>
              </a:buClr>
              <a:buSzPct val="100000"/>
              <a:buFont typeface="Arial"/>
              <a:buChar char="•"/>
            </a:pPr>
            <a:r>
              <a:rPr lang="pt-BR" sz="2400" b="0" i="0" u="none" strike="noStrike" cap="none" dirty="0">
                <a:solidFill>
                  <a:schemeClr val="dk1"/>
                </a:solidFill>
                <a:latin typeface="Calibri"/>
                <a:ea typeface="Calibri"/>
                <a:cs typeface="Calibri"/>
                <a:sym typeface="Calibri"/>
              </a:rPr>
              <a:t>Descreve formas, pontos, cores, espessura…</a:t>
            </a:r>
          </a:p>
          <a:p>
            <a:pPr marL="228600" marR="0" lvl="0" indent="-228600" algn="l" rtl="0">
              <a:lnSpc>
                <a:spcPct val="90000"/>
              </a:lnSpc>
              <a:spcBef>
                <a:spcPts val="1000"/>
              </a:spcBef>
              <a:spcAft>
                <a:spcPts val="0"/>
              </a:spcAft>
              <a:buClr>
                <a:schemeClr val="dk1"/>
              </a:buClr>
              <a:buSzPct val="100000"/>
              <a:buFont typeface="Arial"/>
              <a:buChar char="•"/>
            </a:pPr>
            <a:r>
              <a:rPr lang="pt-BR" sz="2800" b="0" i="0" u="none" strike="noStrike" cap="none" dirty="0">
                <a:solidFill>
                  <a:schemeClr val="dk1"/>
                </a:solidFill>
                <a:latin typeface="Calibri"/>
                <a:ea typeface="Calibri"/>
                <a:cs typeface="Calibri"/>
                <a:sym typeface="Calibri"/>
              </a:rPr>
              <a:t>Elementos SVG podem ser incluidos em documentos HTML5! </a:t>
            </a:r>
          </a:p>
          <a:p>
            <a:pPr marL="0" marR="0" lvl="0" indent="0" algn="l" rtl="0">
              <a:lnSpc>
                <a:spcPct val="90000"/>
              </a:lnSpc>
              <a:spcBef>
                <a:spcPts val="1000"/>
              </a:spcBef>
              <a:spcAft>
                <a:spcPts val="0"/>
              </a:spcAft>
              <a:buClr>
                <a:schemeClr val="dk1"/>
              </a:buClr>
              <a:buSzPct val="25000"/>
              <a:buFont typeface="Arial"/>
              <a:buNone/>
            </a:pPr>
            <a:endParaRPr sz="2800" b="0" i="0" u="none" strike="noStrike" cap="none" dirty="0">
              <a:solidFill>
                <a:schemeClr val="dk1"/>
              </a:solidFill>
              <a:latin typeface="Calibri"/>
              <a:ea typeface="Calibri"/>
              <a:cs typeface="Calibri"/>
              <a:sym typeface="Calibri"/>
            </a:endParaRPr>
          </a:p>
          <a:p>
            <a:pPr marL="0" marR="0" lvl="0" indent="0" algn="ctr" rtl="0">
              <a:lnSpc>
                <a:spcPct val="90000"/>
              </a:lnSpc>
              <a:spcBef>
                <a:spcPts val="1000"/>
              </a:spcBef>
              <a:spcAft>
                <a:spcPts val="0"/>
              </a:spcAft>
              <a:buClr>
                <a:srgbClr val="FF0000"/>
              </a:buClr>
              <a:buSzPct val="25000"/>
              <a:buFont typeface="Arial"/>
              <a:buNone/>
            </a:pPr>
            <a:r>
              <a:rPr lang="pt-BR" sz="2800" b="1" i="0" u="none" strike="noStrike" cap="none" dirty="0">
                <a:solidFill>
                  <a:srgbClr val="FF0000"/>
                </a:solidFill>
                <a:latin typeface="Calibri"/>
                <a:ea typeface="Calibri"/>
                <a:cs typeface="Calibri"/>
                <a:sym typeface="Calibri"/>
              </a:rPr>
              <a:t>&lt;svg width="400" height="400"&gt; </a:t>
            </a:r>
            <a:r>
              <a:rPr lang="pt-BR" sz="2800" b="1" i="0" u="none" strike="noStrike" cap="none" dirty="0" smtClean="0">
                <a:solidFill>
                  <a:srgbClr val="FF0000"/>
                </a:solidFill>
                <a:latin typeface="Calibri"/>
                <a:ea typeface="Calibri"/>
                <a:cs typeface="Calibri"/>
                <a:sym typeface="Calibri"/>
              </a:rPr>
              <a:t>&lt;/</a:t>
            </a:r>
            <a:r>
              <a:rPr lang="pt-BR" sz="2800" b="1" i="0" u="none" strike="noStrike" cap="none" dirty="0">
                <a:solidFill>
                  <a:srgbClr val="FF0000"/>
                </a:solidFill>
                <a:latin typeface="Calibri"/>
                <a:ea typeface="Calibri"/>
                <a:cs typeface="Calibri"/>
                <a:sym typeface="Calibri"/>
              </a:rPr>
              <a:t>svg&gt;</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Shape 239"/>
          <p:cNvSpPr txBox="1">
            <a:spLocks noGrp="1"/>
          </p:cNvSpPr>
          <p:nvPr>
            <p:ph type="title"/>
          </p:nvPr>
        </p:nvSpPr>
        <p:spPr>
          <a:xfrm>
            <a:off x="838200" y="365125"/>
            <a:ext cx="10515599" cy="1325562"/>
          </a:xfrm>
          <a:prstGeom prst="rect">
            <a:avLst/>
          </a:prstGeom>
          <a:noFill/>
          <a:ln>
            <a:noFill/>
          </a:ln>
        </p:spPr>
        <p:txBody>
          <a:bodyPr lIns="91425" tIns="45700" rIns="91425" bIns="45700" anchor="ctr" anchorCtr="0">
            <a:noAutofit/>
          </a:bodyPr>
          <a:lstStyle/>
          <a:p>
            <a:pPr lvl="0">
              <a:buSzPct val="25000"/>
            </a:pPr>
            <a:r>
              <a:rPr lang="pt-BR" dirty="0"/>
              <a:t>Scalable Vector Graphics (SVG)</a:t>
            </a:r>
            <a:endParaRPr lang="pt-BR" sz="4400" b="0" i="0" u="none" strike="noStrike" cap="none" dirty="0">
              <a:solidFill>
                <a:schemeClr val="dk1"/>
              </a:solidFill>
              <a:latin typeface="Calibri"/>
              <a:ea typeface="Calibri"/>
              <a:cs typeface="Calibri"/>
              <a:sym typeface="Calibri"/>
            </a:endParaRPr>
          </a:p>
        </p:txBody>
      </p:sp>
      <p:sp>
        <p:nvSpPr>
          <p:cNvPr id="240" name="Shape 240"/>
          <p:cNvSpPr txBox="1">
            <a:spLocks noGrp="1"/>
          </p:cNvSpPr>
          <p:nvPr>
            <p:ph type="body" idx="1"/>
          </p:nvPr>
        </p:nvSpPr>
        <p:spPr>
          <a:xfrm>
            <a:off x="838200" y="1825625"/>
            <a:ext cx="10515599" cy="4351338"/>
          </a:xfrm>
          <a:prstGeom prst="rect">
            <a:avLst/>
          </a:prstGeom>
          <a:noFill/>
          <a:ln>
            <a:noFill/>
          </a:ln>
        </p:spPr>
        <p:txBody>
          <a:bodyPr lIns="91425" tIns="45700" rIns="91425" bIns="45700" anchor="t" anchorCtr="0">
            <a:noAutofit/>
          </a:bodyPr>
          <a:lstStyle/>
          <a:p>
            <a:pPr marL="228600" marR="0" lvl="0" indent="-228600" algn="l" rtl="0">
              <a:lnSpc>
                <a:spcPct val="90000"/>
              </a:lnSpc>
              <a:spcBef>
                <a:spcPts val="0"/>
              </a:spcBef>
              <a:spcAft>
                <a:spcPts val="0"/>
              </a:spcAft>
              <a:buClr>
                <a:schemeClr val="dk1"/>
              </a:buClr>
              <a:buSzPct val="100000"/>
              <a:buFont typeface="Arial"/>
              <a:buChar char="•"/>
            </a:pPr>
            <a:r>
              <a:rPr lang="pt-BR" sz="2800" b="0" i="0" u="none" strike="noStrike" cap="none" dirty="0" smtClean="0">
                <a:solidFill>
                  <a:schemeClr val="dk1"/>
                </a:solidFill>
                <a:latin typeface="Calibri"/>
                <a:ea typeface="Calibri"/>
                <a:cs typeface="Calibri"/>
                <a:sym typeface="Calibri"/>
              </a:rPr>
              <a:t>Gráficos de Rasterização vs. Gráficos Vetoriais</a:t>
            </a:r>
            <a:endParaRPr lang="pt-BR" sz="2800" b="0" i="0" u="none" strike="noStrike" cap="none" dirty="0">
              <a:solidFill>
                <a:schemeClr val="dk1"/>
              </a:solidFill>
              <a:latin typeface="Calibri"/>
              <a:ea typeface="Calibri"/>
              <a:cs typeface="Calibri"/>
              <a:sym typeface="Calibri"/>
            </a:endParaRPr>
          </a:p>
          <a:p>
            <a:pPr lvl="0" indent="-228600"/>
            <a:r>
              <a:rPr lang="pt-BR" sz="2800" b="0" i="0" u="none" strike="noStrike" cap="none" dirty="0" smtClean="0">
                <a:solidFill>
                  <a:schemeClr val="dk1"/>
                </a:solidFill>
                <a:latin typeface="Calibri"/>
                <a:ea typeface="Calibri"/>
                <a:cs typeface="Calibri"/>
                <a:sym typeface="Calibri"/>
              </a:rPr>
              <a:t>Grid de pixels vs</a:t>
            </a:r>
            <a:r>
              <a:rPr lang="pt-BR" sz="2800" b="0" i="0" u="none" strike="noStrike" cap="none" dirty="0">
                <a:solidFill>
                  <a:schemeClr val="dk1"/>
                </a:solidFill>
                <a:latin typeface="Calibri"/>
                <a:ea typeface="Calibri"/>
                <a:cs typeface="Calibri"/>
                <a:sym typeface="Calibri"/>
              </a:rPr>
              <a:t>. </a:t>
            </a:r>
            <a:r>
              <a:rPr lang="pt-BR" dirty="0"/>
              <a:t>Comandos de </a:t>
            </a:r>
            <a:r>
              <a:rPr lang="pt-BR" dirty="0" smtClean="0"/>
              <a:t>desenho</a:t>
            </a:r>
            <a:endParaRPr lang="pt-BR" sz="2800" b="0" i="0" u="none" strike="noStrike" cap="none" dirty="0">
              <a:solidFill>
                <a:schemeClr val="dk1"/>
              </a:solidFill>
              <a:latin typeface="Calibri"/>
              <a:ea typeface="Calibri"/>
              <a:cs typeface="Calibri"/>
              <a:sym typeface="Calibri"/>
            </a:endParaRPr>
          </a:p>
          <a:p>
            <a:pPr marL="228600" marR="0" lvl="0" indent="-228600" algn="l" rtl="0">
              <a:lnSpc>
                <a:spcPct val="90000"/>
              </a:lnSpc>
              <a:spcBef>
                <a:spcPts val="1000"/>
              </a:spcBef>
              <a:spcAft>
                <a:spcPts val="0"/>
              </a:spcAft>
              <a:buClr>
                <a:schemeClr val="dk1"/>
              </a:buClr>
              <a:buSzPct val="100000"/>
              <a:buFont typeface="Arial"/>
              <a:buChar char="•"/>
            </a:pPr>
            <a:r>
              <a:rPr lang="pt-BR" sz="2800" b="0" i="0" u="none" strike="noStrike" cap="none" dirty="0">
                <a:solidFill>
                  <a:schemeClr val="dk1"/>
                </a:solidFill>
                <a:latin typeface="Calibri"/>
                <a:ea typeface="Calibri"/>
                <a:cs typeface="Calibri"/>
                <a:sym typeface="Calibri"/>
              </a:rPr>
              <a:t>Por que usar gráficos vetoriais?</a:t>
            </a:r>
          </a:p>
          <a:p>
            <a:pPr marL="228600" marR="0" lvl="0" indent="-228600" algn="l" rtl="0">
              <a:lnSpc>
                <a:spcPct val="90000"/>
              </a:lnSpc>
              <a:spcBef>
                <a:spcPts val="1000"/>
              </a:spcBef>
              <a:spcAft>
                <a:spcPts val="0"/>
              </a:spcAft>
              <a:buClr>
                <a:schemeClr val="dk1"/>
              </a:buClr>
              <a:buSzPct val="100000"/>
              <a:buFont typeface="Arial"/>
              <a:buNone/>
            </a:pPr>
            <a:endParaRPr sz="2800" b="0" i="0" u="none" strike="noStrike" cap="none" dirty="0">
              <a:solidFill>
                <a:schemeClr val="dk1"/>
              </a:solidFill>
              <a:latin typeface="Calibri"/>
              <a:ea typeface="Calibri"/>
              <a:cs typeface="Calibri"/>
              <a:sym typeface="Calibri"/>
            </a:endParaRPr>
          </a:p>
          <a:p>
            <a:pPr marL="228600" marR="0" lvl="0" indent="-228600" algn="l" rtl="0">
              <a:lnSpc>
                <a:spcPct val="90000"/>
              </a:lnSpc>
              <a:spcBef>
                <a:spcPts val="1000"/>
              </a:spcBef>
              <a:buClr>
                <a:schemeClr val="dk1"/>
              </a:buClr>
              <a:buSzPct val="100000"/>
              <a:buFont typeface="Arial"/>
              <a:buNone/>
            </a:pPr>
            <a:endParaRPr sz="2800" b="0" i="0" u="none" strike="noStrike" cap="none" dirty="0">
              <a:solidFill>
                <a:schemeClr val="dk1"/>
              </a:solidFill>
              <a:latin typeface="Calibri"/>
              <a:ea typeface="Calibri"/>
              <a:cs typeface="Calibri"/>
              <a:sym typeface="Calibri"/>
            </a:endParaRPr>
          </a:p>
        </p:txBody>
      </p:sp>
      <p:pic>
        <p:nvPicPr>
          <p:cNvPr id="241" name="Shape 241"/>
          <p:cNvPicPr preferRelativeResize="0"/>
          <p:nvPr/>
        </p:nvPicPr>
        <p:blipFill rotWithShape="1">
          <a:blip r:embed="rId3">
            <a:alphaModFix/>
          </a:blip>
          <a:srcRect/>
          <a:stretch/>
        </p:blipFill>
        <p:spPr>
          <a:xfrm>
            <a:off x="3739794" y="3388178"/>
            <a:ext cx="4712411" cy="3103108"/>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Shape 252"/>
          <p:cNvSpPr txBox="1">
            <a:spLocks noGrp="1"/>
          </p:cNvSpPr>
          <p:nvPr>
            <p:ph type="title"/>
          </p:nvPr>
        </p:nvSpPr>
        <p:spPr>
          <a:xfrm>
            <a:off x="838200" y="365125"/>
            <a:ext cx="10515599" cy="1325562"/>
          </a:xfrm>
          <a:prstGeom prst="rect">
            <a:avLst/>
          </a:prstGeom>
          <a:noFill/>
          <a:ln>
            <a:noFill/>
          </a:ln>
        </p:spPr>
        <p:txBody>
          <a:bodyPr lIns="91425" tIns="45700" rIns="91425" bIns="45700" anchor="ctr" anchorCtr="0">
            <a:noAutofit/>
          </a:bodyPr>
          <a:lstStyle/>
          <a:p>
            <a:pPr marL="0" marR="0" lvl="0" indent="0" algn="l" rtl="0">
              <a:lnSpc>
                <a:spcPct val="90000"/>
              </a:lnSpc>
              <a:spcBef>
                <a:spcPts val="0"/>
              </a:spcBef>
              <a:buClr>
                <a:schemeClr val="dk1"/>
              </a:buClr>
              <a:buSzPct val="25000"/>
              <a:buFont typeface="Calibri"/>
              <a:buNone/>
            </a:pPr>
            <a:r>
              <a:rPr lang="pt-BR" sz="4400" b="0" i="0" u="none" strike="noStrike" cap="none" dirty="0" smtClean="0">
                <a:solidFill>
                  <a:schemeClr val="dk1"/>
                </a:solidFill>
                <a:latin typeface="Calibri"/>
                <a:ea typeface="Calibri"/>
                <a:cs typeface="Calibri"/>
                <a:sym typeface="Calibri"/>
              </a:rPr>
              <a:t>SVG Sistema de Coordenadas</a:t>
            </a:r>
            <a:endParaRPr lang="pt-BR" sz="4400" b="0" i="0" u="none" strike="noStrike" cap="none" dirty="0">
              <a:solidFill>
                <a:schemeClr val="dk1"/>
              </a:solidFill>
              <a:latin typeface="Calibri"/>
              <a:ea typeface="Calibri"/>
              <a:cs typeface="Calibri"/>
              <a:sym typeface="Calibri"/>
            </a:endParaRPr>
          </a:p>
        </p:txBody>
      </p:sp>
      <p:sp>
        <p:nvSpPr>
          <p:cNvPr id="253" name="Shape 253"/>
          <p:cNvSpPr txBox="1">
            <a:spLocks noGrp="1"/>
          </p:cNvSpPr>
          <p:nvPr>
            <p:ph type="body" idx="1"/>
          </p:nvPr>
        </p:nvSpPr>
        <p:spPr>
          <a:xfrm>
            <a:off x="838200" y="1531711"/>
            <a:ext cx="10515599" cy="4351338"/>
          </a:xfrm>
          <a:prstGeom prst="rect">
            <a:avLst/>
          </a:prstGeom>
          <a:noFill/>
          <a:ln>
            <a:noFill/>
          </a:ln>
        </p:spPr>
        <p:txBody>
          <a:bodyPr lIns="91425" tIns="45700" rIns="91425" bIns="45700" anchor="t" anchorCtr="0">
            <a:noAutofit/>
          </a:bodyPr>
          <a:lstStyle/>
          <a:p>
            <a:pPr marL="228600" marR="0" lvl="0" indent="-228600" algn="l" rtl="0">
              <a:lnSpc>
                <a:spcPct val="90000"/>
              </a:lnSpc>
              <a:spcBef>
                <a:spcPts val="0"/>
              </a:spcBef>
              <a:buClr>
                <a:schemeClr val="dk1"/>
              </a:buClr>
              <a:buSzPct val="100000"/>
              <a:buFont typeface="Arial"/>
              <a:buNone/>
            </a:pPr>
            <a:endParaRPr sz="2800" b="0" i="0" u="none" strike="noStrike" cap="none">
              <a:solidFill>
                <a:schemeClr val="dk1"/>
              </a:solidFill>
              <a:latin typeface="Calibri"/>
              <a:ea typeface="Calibri"/>
              <a:cs typeface="Calibri"/>
              <a:sym typeface="Calibri"/>
            </a:endParaRPr>
          </a:p>
        </p:txBody>
      </p:sp>
      <p:pic>
        <p:nvPicPr>
          <p:cNvPr id="254" name="Shape 254"/>
          <p:cNvPicPr preferRelativeResize="0"/>
          <p:nvPr/>
        </p:nvPicPr>
        <p:blipFill rotWithShape="1">
          <a:blip r:embed="rId3">
            <a:alphaModFix/>
          </a:blip>
          <a:srcRect/>
          <a:stretch/>
        </p:blipFill>
        <p:spPr>
          <a:xfrm>
            <a:off x="1824734" y="1812718"/>
            <a:ext cx="9529064" cy="3948297"/>
          </a:xfrm>
          <a:prstGeom prst="rect">
            <a:avLst/>
          </a:prstGeom>
          <a:noFill/>
          <a:ln>
            <a:noFill/>
          </a:ln>
        </p:spPr>
      </p:pic>
      <p:pic>
        <p:nvPicPr>
          <p:cNvPr id="5" name="Picture 4"/>
          <p:cNvPicPr>
            <a:picLocks noChangeAspect="1"/>
          </p:cNvPicPr>
          <p:nvPr/>
        </p:nvPicPr>
        <p:blipFill>
          <a:blip r:embed="rId4"/>
          <a:stretch>
            <a:fillRect/>
          </a:stretch>
        </p:blipFill>
        <p:spPr>
          <a:xfrm>
            <a:off x="4281054" y="2498763"/>
            <a:ext cx="2711791" cy="2514371"/>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ctr"/>
            <a:r>
              <a:rPr lang="pt-BR" dirty="0"/>
              <a:t>Introdução a Visualização de </a:t>
            </a:r>
            <a:r>
              <a:rPr lang="pt-BR" dirty="0" smtClean="0"/>
              <a:t>Dados</a:t>
            </a:r>
            <a:endParaRPr lang="en-US" dirty="0"/>
          </a:p>
        </p:txBody>
      </p:sp>
      <p:sp>
        <p:nvSpPr>
          <p:cNvPr id="6" name="Text Placeholder 5"/>
          <p:cNvSpPr>
            <a:spLocks noGrp="1"/>
          </p:cNvSpPr>
          <p:nvPr>
            <p:ph type="body" idx="1"/>
          </p:nvPr>
        </p:nvSpPr>
        <p:spPr/>
        <p:txBody>
          <a:bodyPr/>
          <a:lstStyle/>
          <a:p>
            <a:endParaRPr lang="en-US"/>
          </a:p>
        </p:txBody>
      </p:sp>
    </p:spTree>
    <p:extLst>
      <p:ext uri="{BB962C8B-B14F-4D97-AF65-F5344CB8AC3E}">
        <p14:creationId xmlns:p14="http://schemas.microsoft.com/office/powerpoint/2010/main" val="2708128169"/>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Shape 259"/>
          <p:cNvSpPr txBox="1">
            <a:spLocks noGrp="1"/>
          </p:cNvSpPr>
          <p:nvPr>
            <p:ph type="title"/>
          </p:nvPr>
        </p:nvSpPr>
        <p:spPr>
          <a:xfrm>
            <a:off x="838200" y="365125"/>
            <a:ext cx="10515599" cy="1325562"/>
          </a:xfrm>
          <a:prstGeom prst="rect">
            <a:avLst/>
          </a:prstGeom>
          <a:noFill/>
          <a:ln>
            <a:noFill/>
          </a:ln>
        </p:spPr>
        <p:txBody>
          <a:bodyPr lIns="91425" tIns="45700" rIns="91425" bIns="45700" anchor="ctr" anchorCtr="0">
            <a:noAutofit/>
          </a:bodyPr>
          <a:lstStyle/>
          <a:p>
            <a:pPr lvl="0">
              <a:buSzPct val="25000"/>
            </a:pPr>
            <a:r>
              <a:rPr lang="pt-BR" dirty="0"/>
              <a:t>Scalable Vector Graphics (SVG)</a:t>
            </a:r>
            <a:endParaRPr lang="pt-BR" sz="4400" b="0" i="0" u="none" strike="noStrike" cap="none" dirty="0">
              <a:solidFill>
                <a:schemeClr val="dk1"/>
              </a:solidFill>
              <a:latin typeface="Calibri"/>
              <a:ea typeface="Calibri"/>
              <a:cs typeface="Calibri"/>
              <a:sym typeface="Calibri"/>
            </a:endParaRPr>
          </a:p>
        </p:txBody>
      </p:sp>
      <p:sp>
        <p:nvSpPr>
          <p:cNvPr id="260" name="Shape 260"/>
          <p:cNvSpPr txBox="1">
            <a:spLocks noGrp="1"/>
          </p:cNvSpPr>
          <p:nvPr>
            <p:ph type="body" idx="1"/>
          </p:nvPr>
        </p:nvSpPr>
        <p:spPr>
          <a:xfrm>
            <a:off x="838200" y="1531711"/>
            <a:ext cx="10515599" cy="4351338"/>
          </a:xfrm>
          <a:prstGeom prst="rect">
            <a:avLst/>
          </a:prstGeom>
          <a:noFill/>
          <a:ln>
            <a:noFill/>
          </a:ln>
        </p:spPr>
        <p:txBody>
          <a:bodyPr lIns="91425" tIns="45700" rIns="91425" bIns="45700" anchor="t" anchorCtr="0">
            <a:noAutofit/>
          </a:bodyPr>
          <a:lstStyle/>
          <a:p>
            <a:pPr marL="228600" marR="0" lvl="0" indent="-228600" algn="l" rtl="0">
              <a:lnSpc>
                <a:spcPct val="90000"/>
              </a:lnSpc>
              <a:spcBef>
                <a:spcPts val="0"/>
              </a:spcBef>
              <a:spcAft>
                <a:spcPts val="0"/>
              </a:spcAft>
              <a:buClr>
                <a:schemeClr val="dk1"/>
              </a:buClr>
              <a:buSzPct val="100000"/>
              <a:buFont typeface="Arial"/>
              <a:buChar char="•"/>
            </a:pPr>
            <a:r>
              <a:rPr lang="pt-BR" sz="2800" b="0" i="0" u="none" strike="noStrike" cap="none">
                <a:solidFill>
                  <a:schemeClr val="dk1"/>
                </a:solidFill>
                <a:latin typeface="Calibri"/>
                <a:ea typeface="Calibri"/>
                <a:cs typeface="Calibri"/>
                <a:sym typeface="Calibri"/>
              </a:rPr>
              <a:t>Primitivas de Desenho: </a:t>
            </a:r>
          </a:p>
          <a:p>
            <a:pPr marL="685800" marR="0" lvl="1" indent="-228600" algn="l" rtl="0">
              <a:lnSpc>
                <a:spcPct val="90000"/>
              </a:lnSpc>
              <a:spcBef>
                <a:spcPts val="500"/>
              </a:spcBef>
              <a:spcAft>
                <a:spcPts val="0"/>
              </a:spcAft>
              <a:buClr>
                <a:schemeClr val="dk1"/>
              </a:buClr>
              <a:buSzPct val="100000"/>
              <a:buFont typeface="Arial"/>
              <a:buChar char="•"/>
            </a:pPr>
            <a:r>
              <a:rPr lang="pt-BR" sz="2400" b="0" i="0" u="none" strike="noStrike" cap="none">
                <a:solidFill>
                  <a:schemeClr val="dk1"/>
                </a:solidFill>
                <a:latin typeface="Calibri"/>
                <a:ea typeface="Calibri"/>
                <a:cs typeface="Calibri"/>
                <a:sym typeface="Calibri"/>
              </a:rPr>
              <a:t>Linhas, círculos, retângulos, elípises, textos, linhas poligonais, caminhos </a:t>
            </a:r>
          </a:p>
          <a:p>
            <a:pPr marL="228600" marR="0" lvl="0" indent="-228600" algn="l" rtl="0">
              <a:lnSpc>
                <a:spcPct val="90000"/>
              </a:lnSpc>
              <a:spcBef>
                <a:spcPts val="1000"/>
              </a:spcBef>
              <a:buClr>
                <a:schemeClr val="dk1"/>
              </a:buClr>
              <a:buSzPct val="100000"/>
              <a:buFont typeface="Arial"/>
              <a:buChar char="•"/>
            </a:pPr>
            <a:r>
              <a:rPr lang="pt-BR" sz="2800" b="0" i="0" u="none" strike="noStrike" cap="none">
                <a:solidFill>
                  <a:schemeClr val="dk1"/>
                </a:solidFill>
                <a:latin typeface="Calibri"/>
                <a:ea typeface="Calibri"/>
                <a:cs typeface="Calibri"/>
                <a:sym typeface="Calibri"/>
              </a:rPr>
              <a:t>O princípio é descrever uma imagem através de informações sobre primitivas de desenho</a:t>
            </a:r>
          </a:p>
        </p:txBody>
      </p:sp>
      <p:pic>
        <p:nvPicPr>
          <p:cNvPr id="2" name="Picture 1"/>
          <p:cNvPicPr>
            <a:picLocks noChangeAspect="1"/>
          </p:cNvPicPr>
          <p:nvPr/>
        </p:nvPicPr>
        <p:blipFill>
          <a:blip r:embed="rId3"/>
          <a:stretch>
            <a:fillRect/>
          </a:stretch>
        </p:blipFill>
        <p:spPr>
          <a:xfrm>
            <a:off x="4680066" y="3514971"/>
            <a:ext cx="3318619" cy="3077021"/>
          </a:xfrm>
          <a:prstGeom prst="rect">
            <a:avLst/>
          </a:prstGeom>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Shape 279"/>
          <p:cNvSpPr txBox="1">
            <a:spLocks noGrp="1"/>
          </p:cNvSpPr>
          <p:nvPr>
            <p:ph type="title"/>
          </p:nvPr>
        </p:nvSpPr>
        <p:spPr>
          <a:xfrm>
            <a:off x="838200" y="365125"/>
            <a:ext cx="10515600" cy="1325700"/>
          </a:xfrm>
          <a:prstGeom prst="rect">
            <a:avLst/>
          </a:prstGeom>
          <a:noFill/>
          <a:ln>
            <a:noFill/>
          </a:ln>
        </p:spPr>
        <p:txBody>
          <a:bodyPr lIns="91425" tIns="45700" rIns="91425" bIns="45700" anchor="ctr" anchorCtr="0">
            <a:noAutofit/>
          </a:bodyPr>
          <a:lstStyle/>
          <a:p>
            <a:pPr marL="0" marR="0" lvl="0" indent="0" algn="l" rtl="0">
              <a:lnSpc>
                <a:spcPct val="90000"/>
              </a:lnSpc>
              <a:spcBef>
                <a:spcPts val="0"/>
              </a:spcBef>
              <a:buClr>
                <a:schemeClr val="dk1"/>
              </a:buClr>
              <a:buSzPct val="25000"/>
              <a:buFont typeface="Calibri"/>
              <a:buNone/>
            </a:pPr>
            <a:r>
              <a:rPr lang="pt-BR"/>
              <a:t>Círculo</a:t>
            </a:r>
          </a:p>
        </p:txBody>
      </p:sp>
      <p:sp>
        <p:nvSpPr>
          <p:cNvPr id="280" name="Shape 280"/>
          <p:cNvSpPr txBox="1">
            <a:spLocks noGrp="1"/>
          </p:cNvSpPr>
          <p:nvPr>
            <p:ph type="body" idx="1"/>
          </p:nvPr>
        </p:nvSpPr>
        <p:spPr>
          <a:xfrm>
            <a:off x="838200" y="1531711"/>
            <a:ext cx="10515600" cy="4351200"/>
          </a:xfrm>
          <a:prstGeom prst="rect">
            <a:avLst/>
          </a:prstGeom>
          <a:noFill/>
          <a:ln>
            <a:noFill/>
          </a:ln>
        </p:spPr>
        <p:txBody>
          <a:bodyPr lIns="91425" tIns="45700" rIns="91425" bIns="45700" anchor="t" anchorCtr="0">
            <a:noAutofit/>
          </a:bodyPr>
          <a:lstStyle/>
          <a:p>
            <a:pPr marL="0" marR="0" lvl="0" indent="0" algn="l" rtl="0">
              <a:lnSpc>
                <a:spcPct val="90000"/>
              </a:lnSpc>
              <a:spcBef>
                <a:spcPts val="0"/>
              </a:spcBef>
              <a:spcAft>
                <a:spcPts val="0"/>
              </a:spcAft>
              <a:buNone/>
            </a:pPr>
            <a:r>
              <a:rPr lang="pt-BR" sz="2800" b="0" i="0" u="none" strike="noStrike" cap="none">
                <a:solidFill>
                  <a:schemeClr val="dk1"/>
                </a:solidFill>
                <a:latin typeface="Calibri"/>
                <a:ea typeface="Calibri"/>
                <a:cs typeface="Calibri"/>
                <a:sym typeface="Calibri"/>
              </a:rPr>
              <a:t>&lt;svg width="400" height="200"&gt; </a:t>
            </a:r>
          </a:p>
          <a:p>
            <a:pPr marL="0" marR="0" lvl="0" indent="0" algn="l" rtl="0">
              <a:lnSpc>
                <a:spcPct val="90000"/>
              </a:lnSpc>
              <a:spcBef>
                <a:spcPts val="1000"/>
              </a:spcBef>
              <a:spcAft>
                <a:spcPts val="0"/>
              </a:spcAft>
              <a:buClr>
                <a:schemeClr val="dk1"/>
              </a:buClr>
              <a:buSzPct val="25000"/>
              <a:buFont typeface="Arial"/>
              <a:buNone/>
            </a:pPr>
            <a:r>
              <a:rPr lang="pt-BR" sz="2800" b="0" i="0" u="none" strike="noStrike" cap="none">
                <a:solidFill>
                  <a:schemeClr val="dk1"/>
                </a:solidFill>
                <a:latin typeface="Calibri"/>
                <a:ea typeface="Calibri"/>
                <a:cs typeface="Calibri"/>
                <a:sym typeface="Calibri"/>
              </a:rPr>
              <a:t>     </a:t>
            </a:r>
            <a:r>
              <a:rPr lang="pt-BR" sz="2800" b="0" i="0" u="none" strike="noStrike" cap="none">
                <a:solidFill>
                  <a:srgbClr val="FF0000"/>
                </a:solidFill>
                <a:latin typeface="Calibri"/>
                <a:ea typeface="Calibri"/>
                <a:cs typeface="Calibri"/>
                <a:sym typeface="Calibri"/>
              </a:rPr>
              <a:t>&lt;circle </a:t>
            </a:r>
          </a:p>
          <a:p>
            <a:pPr marL="457200" marR="0" lvl="0" indent="457200" algn="l" rtl="0">
              <a:lnSpc>
                <a:spcPct val="90000"/>
              </a:lnSpc>
              <a:spcBef>
                <a:spcPts val="1000"/>
              </a:spcBef>
              <a:spcAft>
                <a:spcPts val="0"/>
              </a:spcAft>
              <a:buClr>
                <a:schemeClr val="dk1"/>
              </a:buClr>
              <a:buSzPct val="25000"/>
              <a:buFont typeface="Arial"/>
              <a:buNone/>
            </a:pPr>
            <a:r>
              <a:rPr lang="pt-BR" sz="2800" b="0" i="0" u="none" strike="noStrike" cap="none">
                <a:solidFill>
                  <a:srgbClr val="FF0000"/>
                </a:solidFill>
                <a:latin typeface="Calibri"/>
                <a:ea typeface="Calibri"/>
                <a:cs typeface="Calibri"/>
                <a:sym typeface="Calibri"/>
              </a:rPr>
              <a:t>cx="</a:t>
            </a:r>
            <a:r>
              <a:rPr lang="pt-BR">
                <a:solidFill>
                  <a:srgbClr val="FF0000"/>
                </a:solidFill>
              </a:rPr>
              <a:t>1</a:t>
            </a:r>
            <a:r>
              <a:rPr lang="pt-BR" sz="2800" b="0" i="0" u="none" strike="noStrike" cap="none">
                <a:solidFill>
                  <a:srgbClr val="FF0000"/>
                </a:solidFill>
                <a:latin typeface="Calibri"/>
                <a:ea typeface="Calibri"/>
                <a:cs typeface="Calibri"/>
                <a:sym typeface="Calibri"/>
              </a:rPr>
              <a:t>00" </a:t>
            </a:r>
          </a:p>
          <a:p>
            <a:pPr marL="457200" marR="0" lvl="0" indent="457200" algn="l" rtl="0">
              <a:lnSpc>
                <a:spcPct val="90000"/>
              </a:lnSpc>
              <a:spcBef>
                <a:spcPts val="1000"/>
              </a:spcBef>
              <a:spcAft>
                <a:spcPts val="0"/>
              </a:spcAft>
              <a:buClr>
                <a:schemeClr val="dk1"/>
              </a:buClr>
              <a:buSzPct val="25000"/>
              <a:buFont typeface="Arial"/>
              <a:buNone/>
            </a:pPr>
            <a:r>
              <a:rPr lang="pt-BR" sz="2800" b="0" i="0" u="none" strike="noStrike" cap="none">
                <a:solidFill>
                  <a:srgbClr val="FF0000"/>
                </a:solidFill>
                <a:latin typeface="Calibri"/>
                <a:ea typeface="Calibri"/>
                <a:cs typeface="Calibri"/>
                <a:sym typeface="Calibri"/>
              </a:rPr>
              <a:t>cy="100" </a:t>
            </a:r>
          </a:p>
          <a:p>
            <a:pPr marL="457200" marR="0" lvl="0" indent="457200" algn="l" rtl="0">
              <a:lnSpc>
                <a:spcPct val="90000"/>
              </a:lnSpc>
              <a:spcBef>
                <a:spcPts val="1000"/>
              </a:spcBef>
              <a:spcAft>
                <a:spcPts val="0"/>
              </a:spcAft>
              <a:buClr>
                <a:schemeClr val="dk1"/>
              </a:buClr>
              <a:buSzPct val="25000"/>
              <a:buFont typeface="Arial"/>
              <a:buNone/>
            </a:pPr>
            <a:r>
              <a:rPr lang="pt-BR" sz="2800" b="0" i="0" u="none" strike="noStrike" cap="none">
                <a:solidFill>
                  <a:srgbClr val="FF0000"/>
                </a:solidFill>
                <a:latin typeface="Calibri"/>
                <a:ea typeface="Calibri"/>
                <a:cs typeface="Calibri"/>
                <a:sym typeface="Calibri"/>
              </a:rPr>
              <a:t>r="50" </a:t>
            </a:r>
          </a:p>
          <a:p>
            <a:pPr marL="457200" marR="0" lvl="0" indent="457200" algn="l" rtl="0">
              <a:lnSpc>
                <a:spcPct val="90000"/>
              </a:lnSpc>
              <a:spcBef>
                <a:spcPts val="1000"/>
              </a:spcBef>
              <a:spcAft>
                <a:spcPts val="0"/>
              </a:spcAft>
              <a:buClr>
                <a:schemeClr val="dk1"/>
              </a:buClr>
              <a:buSzPct val="25000"/>
              <a:buFont typeface="Arial"/>
              <a:buNone/>
            </a:pPr>
            <a:r>
              <a:rPr lang="pt-BR" sz="2800" b="0" i="0" u="none" strike="noStrike" cap="none">
                <a:solidFill>
                  <a:srgbClr val="FF0000"/>
                </a:solidFill>
                <a:latin typeface="Calibri"/>
                <a:ea typeface="Calibri"/>
                <a:cs typeface="Calibri"/>
                <a:sym typeface="Calibri"/>
              </a:rPr>
              <a:t>style="fill:yellow; stroke:brown; stroke-width:5px"/&gt;</a:t>
            </a:r>
            <a:r>
              <a:rPr lang="pt-BR" sz="2800" b="0" i="0" u="none" strike="noStrike" cap="none">
                <a:solidFill>
                  <a:schemeClr val="dk1"/>
                </a:solidFill>
                <a:latin typeface="Calibri"/>
                <a:ea typeface="Calibri"/>
                <a:cs typeface="Calibri"/>
                <a:sym typeface="Calibri"/>
              </a:rPr>
              <a:t> </a:t>
            </a:r>
          </a:p>
          <a:p>
            <a:pPr marL="0" marR="0" lvl="0" indent="0" algn="l" rtl="0">
              <a:lnSpc>
                <a:spcPct val="90000"/>
              </a:lnSpc>
              <a:spcBef>
                <a:spcPts val="1000"/>
              </a:spcBef>
              <a:buClr>
                <a:schemeClr val="dk1"/>
              </a:buClr>
              <a:buSzPct val="25000"/>
              <a:buFont typeface="Arial"/>
              <a:buNone/>
            </a:pPr>
            <a:r>
              <a:rPr lang="pt-BR" sz="2800" b="0" i="0" u="none" strike="noStrike" cap="none">
                <a:solidFill>
                  <a:schemeClr val="dk1"/>
                </a:solidFill>
                <a:latin typeface="Calibri"/>
                <a:ea typeface="Calibri"/>
                <a:cs typeface="Calibri"/>
                <a:sym typeface="Calibri"/>
              </a:rPr>
              <a:t>&lt;/svg&gt;</a:t>
            </a:r>
          </a:p>
        </p:txBody>
      </p:sp>
      <p:pic>
        <p:nvPicPr>
          <p:cNvPr id="281" name="Shape 281"/>
          <p:cNvPicPr preferRelativeResize="0"/>
          <p:nvPr/>
        </p:nvPicPr>
        <p:blipFill rotWithShape="1">
          <a:blip r:embed="rId3">
            <a:alphaModFix/>
          </a:blip>
          <a:srcRect/>
          <a:stretch/>
        </p:blipFill>
        <p:spPr>
          <a:xfrm>
            <a:off x="8478475" y="1690832"/>
            <a:ext cx="2362200" cy="2114700"/>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Shape 279"/>
          <p:cNvSpPr txBox="1">
            <a:spLocks noGrp="1"/>
          </p:cNvSpPr>
          <p:nvPr>
            <p:ph type="title"/>
          </p:nvPr>
        </p:nvSpPr>
        <p:spPr>
          <a:xfrm>
            <a:off x="838200" y="365125"/>
            <a:ext cx="10515600" cy="1325700"/>
          </a:xfrm>
          <a:prstGeom prst="rect">
            <a:avLst/>
          </a:prstGeom>
          <a:noFill/>
          <a:ln>
            <a:noFill/>
          </a:ln>
        </p:spPr>
        <p:txBody>
          <a:bodyPr lIns="91425" tIns="45700" rIns="91425" bIns="45700" anchor="ctr" anchorCtr="0">
            <a:noAutofit/>
          </a:bodyPr>
          <a:lstStyle/>
          <a:p>
            <a:pPr marL="0" marR="0" lvl="0" indent="0" algn="l" rtl="0">
              <a:lnSpc>
                <a:spcPct val="90000"/>
              </a:lnSpc>
              <a:spcBef>
                <a:spcPts val="0"/>
              </a:spcBef>
              <a:buClr>
                <a:schemeClr val="dk1"/>
              </a:buClr>
              <a:buSzPct val="25000"/>
              <a:buFont typeface="Calibri"/>
              <a:buNone/>
            </a:pPr>
            <a:r>
              <a:rPr lang="pt-BR" dirty="0" smtClean="0"/>
              <a:t>Elipse</a:t>
            </a:r>
            <a:endParaRPr lang="pt-BR" dirty="0"/>
          </a:p>
        </p:txBody>
      </p:sp>
      <p:sp>
        <p:nvSpPr>
          <p:cNvPr id="280" name="Shape 280"/>
          <p:cNvSpPr txBox="1">
            <a:spLocks noGrp="1"/>
          </p:cNvSpPr>
          <p:nvPr>
            <p:ph type="body" idx="1"/>
          </p:nvPr>
        </p:nvSpPr>
        <p:spPr>
          <a:xfrm>
            <a:off x="838200" y="1531711"/>
            <a:ext cx="10515600" cy="4351200"/>
          </a:xfrm>
          <a:prstGeom prst="rect">
            <a:avLst/>
          </a:prstGeom>
          <a:noFill/>
          <a:ln>
            <a:noFill/>
          </a:ln>
        </p:spPr>
        <p:txBody>
          <a:bodyPr lIns="91425" tIns="45700" rIns="91425" bIns="45700" anchor="t" anchorCtr="0">
            <a:noAutofit/>
          </a:bodyPr>
          <a:lstStyle/>
          <a:p>
            <a:pPr marL="0" lvl="0" indent="0">
              <a:spcBef>
                <a:spcPts val="0"/>
              </a:spcBef>
              <a:buNone/>
            </a:pPr>
            <a:r>
              <a:rPr lang="pt-BR" dirty="0"/>
              <a:t>&lt;svg width="400" height="200"&gt; </a:t>
            </a:r>
            <a:endParaRPr lang="pt-BR" dirty="0" smtClean="0"/>
          </a:p>
          <a:p>
            <a:pPr marL="0" lvl="0" indent="0">
              <a:spcBef>
                <a:spcPts val="0"/>
              </a:spcBef>
              <a:buNone/>
            </a:pPr>
            <a:r>
              <a:rPr lang="pt-BR" dirty="0"/>
              <a:t> </a:t>
            </a:r>
            <a:r>
              <a:rPr lang="pt-BR" dirty="0" smtClean="0"/>
              <a:t>     </a:t>
            </a:r>
            <a:r>
              <a:rPr lang="pt-BR" dirty="0" smtClean="0">
                <a:solidFill>
                  <a:srgbClr val="FF0000"/>
                </a:solidFill>
              </a:rPr>
              <a:t>&lt;</a:t>
            </a:r>
            <a:r>
              <a:rPr lang="pt-BR" dirty="0">
                <a:solidFill>
                  <a:srgbClr val="FF0000"/>
                </a:solidFill>
              </a:rPr>
              <a:t>ellipse cx="200" </a:t>
            </a:r>
            <a:endParaRPr lang="pt-BR" dirty="0" smtClean="0">
              <a:solidFill>
                <a:srgbClr val="FF0000"/>
              </a:solidFill>
            </a:endParaRPr>
          </a:p>
          <a:p>
            <a:pPr marL="0" lvl="0" indent="0">
              <a:spcBef>
                <a:spcPts val="0"/>
              </a:spcBef>
              <a:buNone/>
            </a:pPr>
            <a:r>
              <a:rPr lang="pt-BR" dirty="0">
                <a:solidFill>
                  <a:srgbClr val="FF0000"/>
                </a:solidFill>
              </a:rPr>
              <a:t> </a:t>
            </a:r>
            <a:r>
              <a:rPr lang="pt-BR" dirty="0" smtClean="0">
                <a:solidFill>
                  <a:srgbClr val="FF0000"/>
                </a:solidFill>
              </a:rPr>
              <a:t>                    cy</a:t>
            </a:r>
            <a:r>
              <a:rPr lang="pt-BR" dirty="0">
                <a:solidFill>
                  <a:srgbClr val="FF0000"/>
                </a:solidFill>
              </a:rPr>
              <a:t>="100" </a:t>
            </a:r>
            <a:endParaRPr lang="pt-BR" dirty="0" smtClean="0">
              <a:solidFill>
                <a:srgbClr val="FF0000"/>
              </a:solidFill>
            </a:endParaRPr>
          </a:p>
          <a:p>
            <a:pPr marL="0" lvl="0" indent="0">
              <a:spcBef>
                <a:spcPts val="0"/>
              </a:spcBef>
              <a:buNone/>
            </a:pPr>
            <a:r>
              <a:rPr lang="pt-BR" dirty="0">
                <a:solidFill>
                  <a:srgbClr val="FF0000"/>
                </a:solidFill>
              </a:rPr>
              <a:t> </a:t>
            </a:r>
            <a:r>
              <a:rPr lang="pt-BR" dirty="0" smtClean="0">
                <a:solidFill>
                  <a:srgbClr val="FF0000"/>
                </a:solidFill>
              </a:rPr>
              <a:t>                    rx</a:t>
            </a:r>
            <a:r>
              <a:rPr lang="pt-BR" dirty="0">
                <a:solidFill>
                  <a:srgbClr val="FF0000"/>
                </a:solidFill>
              </a:rPr>
              <a:t>="100" </a:t>
            </a:r>
            <a:endParaRPr lang="pt-BR" dirty="0" smtClean="0">
              <a:solidFill>
                <a:srgbClr val="FF0000"/>
              </a:solidFill>
            </a:endParaRPr>
          </a:p>
          <a:p>
            <a:pPr marL="0" lvl="0" indent="0">
              <a:spcBef>
                <a:spcPts val="0"/>
              </a:spcBef>
              <a:buNone/>
            </a:pPr>
            <a:r>
              <a:rPr lang="pt-BR" dirty="0">
                <a:solidFill>
                  <a:srgbClr val="FF0000"/>
                </a:solidFill>
              </a:rPr>
              <a:t> </a:t>
            </a:r>
            <a:r>
              <a:rPr lang="pt-BR" dirty="0" smtClean="0">
                <a:solidFill>
                  <a:srgbClr val="FF0000"/>
                </a:solidFill>
              </a:rPr>
              <a:t>                    ry</a:t>
            </a:r>
            <a:r>
              <a:rPr lang="pt-BR" dirty="0">
                <a:solidFill>
                  <a:srgbClr val="FF0000"/>
                </a:solidFill>
              </a:rPr>
              <a:t>="50" </a:t>
            </a:r>
            <a:endParaRPr lang="pt-BR" dirty="0" smtClean="0">
              <a:solidFill>
                <a:srgbClr val="FF0000"/>
              </a:solidFill>
            </a:endParaRPr>
          </a:p>
          <a:p>
            <a:pPr marL="0" lvl="0" indent="0">
              <a:spcBef>
                <a:spcPts val="0"/>
              </a:spcBef>
              <a:buNone/>
            </a:pPr>
            <a:r>
              <a:rPr lang="pt-BR" dirty="0">
                <a:solidFill>
                  <a:srgbClr val="FF0000"/>
                </a:solidFill>
              </a:rPr>
              <a:t> </a:t>
            </a:r>
            <a:r>
              <a:rPr lang="pt-BR" dirty="0" smtClean="0">
                <a:solidFill>
                  <a:srgbClr val="FF0000"/>
                </a:solidFill>
              </a:rPr>
              <a:t>    style</a:t>
            </a:r>
            <a:r>
              <a:rPr lang="pt-BR" dirty="0">
                <a:solidFill>
                  <a:srgbClr val="FF0000"/>
                </a:solidFill>
              </a:rPr>
              <a:t>="fill:blue; stroke:green; stroke-width:5px"/&gt;</a:t>
            </a:r>
            <a:r>
              <a:rPr lang="pt-BR" dirty="0"/>
              <a:t> </a:t>
            </a:r>
            <a:endParaRPr lang="pt-BR" dirty="0" smtClean="0"/>
          </a:p>
          <a:p>
            <a:pPr marL="0" lvl="0" indent="0">
              <a:spcBef>
                <a:spcPts val="0"/>
              </a:spcBef>
              <a:buNone/>
            </a:pPr>
            <a:r>
              <a:rPr lang="pt-BR" dirty="0" smtClean="0"/>
              <a:t>&lt;/</a:t>
            </a:r>
            <a:r>
              <a:rPr lang="pt-BR" dirty="0"/>
              <a:t>svg&gt;</a:t>
            </a:r>
            <a:endParaRPr lang="pt-BR" sz="2800" b="0" i="0" u="none" strike="noStrike" cap="none" dirty="0">
              <a:solidFill>
                <a:schemeClr val="dk1"/>
              </a:solidFill>
              <a:latin typeface="Calibri"/>
              <a:ea typeface="Calibri"/>
              <a:cs typeface="Calibri"/>
              <a:sym typeface="Calibri"/>
            </a:endParaRPr>
          </a:p>
        </p:txBody>
      </p:sp>
      <p:pic>
        <p:nvPicPr>
          <p:cNvPr id="3" name="Picture 2"/>
          <p:cNvPicPr>
            <a:picLocks noChangeAspect="1"/>
          </p:cNvPicPr>
          <p:nvPr/>
        </p:nvPicPr>
        <p:blipFill>
          <a:blip r:embed="rId3"/>
          <a:stretch>
            <a:fillRect/>
          </a:stretch>
        </p:blipFill>
        <p:spPr>
          <a:xfrm>
            <a:off x="7814742" y="589475"/>
            <a:ext cx="4276725" cy="2219325"/>
          </a:xfrm>
          <a:prstGeom prst="rect">
            <a:avLst/>
          </a:prstGeom>
        </p:spPr>
      </p:pic>
    </p:spTree>
    <p:extLst>
      <p:ext uri="{BB962C8B-B14F-4D97-AF65-F5344CB8AC3E}">
        <p14:creationId xmlns:p14="http://schemas.microsoft.com/office/powerpoint/2010/main" val="155281578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Shape 292"/>
          <p:cNvSpPr txBox="1">
            <a:spLocks noGrp="1"/>
          </p:cNvSpPr>
          <p:nvPr>
            <p:ph type="title"/>
          </p:nvPr>
        </p:nvSpPr>
        <p:spPr>
          <a:xfrm>
            <a:off x="838200" y="365125"/>
            <a:ext cx="10515600" cy="1325700"/>
          </a:xfrm>
          <a:prstGeom prst="rect">
            <a:avLst/>
          </a:prstGeom>
          <a:noFill/>
          <a:ln>
            <a:noFill/>
          </a:ln>
        </p:spPr>
        <p:txBody>
          <a:bodyPr lIns="91425" tIns="45700" rIns="91425" bIns="45700" anchor="ctr" anchorCtr="0">
            <a:noAutofit/>
          </a:bodyPr>
          <a:lstStyle/>
          <a:p>
            <a:pPr marL="0" marR="0" lvl="0" indent="0" algn="l" rtl="0">
              <a:lnSpc>
                <a:spcPct val="90000"/>
              </a:lnSpc>
              <a:spcBef>
                <a:spcPts val="0"/>
              </a:spcBef>
              <a:buClr>
                <a:schemeClr val="dk1"/>
              </a:buClr>
              <a:buSzPct val="25000"/>
              <a:buFont typeface="Calibri"/>
              <a:buNone/>
            </a:pPr>
            <a:r>
              <a:rPr lang="pt-BR"/>
              <a:t>Retângulo</a:t>
            </a:r>
          </a:p>
        </p:txBody>
      </p:sp>
      <p:sp>
        <p:nvSpPr>
          <p:cNvPr id="293" name="Shape 293"/>
          <p:cNvSpPr txBox="1">
            <a:spLocks noGrp="1"/>
          </p:cNvSpPr>
          <p:nvPr>
            <p:ph type="body" idx="1"/>
          </p:nvPr>
        </p:nvSpPr>
        <p:spPr>
          <a:xfrm>
            <a:off x="838200" y="1531711"/>
            <a:ext cx="10515600" cy="4351200"/>
          </a:xfrm>
          <a:prstGeom prst="rect">
            <a:avLst/>
          </a:prstGeom>
          <a:noFill/>
          <a:ln>
            <a:noFill/>
          </a:ln>
        </p:spPr>
        <p:txBody>
          <a:bodyPr lIns="91425" tIns="45700" rIns="91425" bIns="45700" anchor="t" anchorCtr="0">
            <a:noAutofit/>
          </a:bodyPr>
          <a:lstStyle/>
          <a:p>
            <a:pPr marL="0" marR="0" lvl="0" indent="0" algn="l" rtl="0">
              <a:lnSpc>
                <a:spcPct val="90000"/>
              </a:lnSpc>
              <a:spcBef>
                <a:spcPts val="0"/>
              </a:spcBef>
              <a:spcAft>
                <a:spcPts val="0"/>
              </a:spcAft>
              <a:buClr>
                <a:schemeClr val="dk1"/>
              </a:buClr>
              <a:buSzPct val="25000"/>
              <a:buFont typeface="Arial"/>
              <a:buNone/>
            </a:pPr>
            <a:r>
              <a:rPr lang="pt-BR" sz="2800" b="0" i="0" u="none" strike="noStrike" cap="none">
                <a:solidFill>
                  <a:schemeClr val="dk1"/>
                </a:solidFill>
                <a:latin typeface="Calibri"/>
                <a:ea typeface="Calibri"/>
                <a:cs typeface="Calibri"/>
                <a:sym typeface="Calibri"/>
              </a:rPr>
              <a:t>&lt;svg width="400" height="200"&gt; </a:t>
            </a:r>
          </a:p>
          <a:p>
            <a:pPr marL="0" marR="0" lvl="0" indent="0" algn="l" rtl="0">
              <a:lnSpc>
                <a:spcPct val="90000"/>
              </a:lnSpc>
              <a:spcBef>
                <a:spcPts val="1000"/>
              </a:spcBef>
              <a:spcAft>
                <a:spcPts val="0"/>
              </a:spcAft>
              <a:buClr>
                <a:schemeClr val="dk1"/>
              </a:buClr>
              <a:buSzPct val="25000"/>
              <a:buFont typeface="Arial"/>
              <a:buNone/>
            </a:pPr>
            <a:r>
              <a:rPr lang="pt-BR" sz="2800" b="0" i="0" u="none" strike="noStrike" cap="none">
                <a:solidFill>
                  <a:schemeClr val="dk1"/>
                </a:solidFill>
                <a:latin typeface="Calibri"/>
                <a:ea typeface="Calibri"/>
                <a:cs typeface="Calibri"/>
                <a:sym typeface="Calibri"/>
              </a:rPr>
              <a:t>     </a:t>
            </a:r>
            <a:r>
              <a:rPr lang="pt-BR" sz="2800" b="0" i="0" u="none" strike="noStrike" cap="none">
                <a:solidFill>
                  <a:srgbClr val="FF0000"/>
                </a:solidFill>
                <a:latin typeface="Calibri"/>
                <a:ea typeface="Calibri"/>
                <a:cs typeface="Calibri"/>
                <a:sym typeface="Calibri"/>
              </a:rPr>
              <a:t>&lt;rect </a:t>
            </a:r>
          </a:p>
          <a:p>
            <a:pPr marL="457200" marR="0" lvl="0" indent="457200" algn="l" rtl="0">
              <a:lnSpc>
                <a:spcPct val="90000"/>
              </a:lnSpc>
              <a:spcBef>
                <a:spcPts val="1000"/>
              </a:spcBef>
              <a:spcAft>
                <a:spcPts val="0"/>
              </a:spcAft>
              <a:buClr>
                <a:schemeClr val="dk1"/>
              </a:buClr>
              <a:buSzPct val="25000"/>
              <a:buFont typeface="Arial"/>
              <a:buNone/>
            </a:pPr>
            <a:r>
              <a:rPr lang="pt-BR" sz="2800" b="0" i="0" u="none" strike="noStrike" cap="none">
                <a:solidFill>
                  <a:srgbClr val="FF0000"/>
                </a:solidFill>
                <a:latin typeface="Calibri"/>
                <a:ea typeface="Calibri"/>
                <a:cs typeface="Calibri"/>
                <a:sym typeface="Calibri"/>
              </a:rPr>
              <a:t>x="</a:t>
            </a:r>
            <a:r>
              <a:rPr lang="pt-BR">
                <a:solidFill>
                  <a:srgbClr val="FF0000"/>
                </a:solidFill>
              </a:rPr>
              <a:t>16</a:t>
            </a:r>
            <a:r>
              <a:rPr lang="pt-BR" sz="2800" b="0" i="0" u="none" strike="noStrike" cap="none">
                <a:solidFill>
                  <a:srgbClr val="FF0000"/>
                </a:solidFill>
                <a:latin typeface="Calibri"/>
                <a:ea typeface="Calibri"/>
                <a:cs typeface="Calibri"/>
                <a:sym typeface="Calibri"/>
              </a:rPr>
              <a:t>0" </a:t>
            </a:r>
          </a:p>
          <a:p>
            <a:pPr marL="914400" marR="0" lvl="0" indent="0" algn="l" rtl="0">
              <a:lnSpc>
                <a:spcPct val="90000"/>
              </a:lnSpc>
              <a:spcBef>
                <a:spcPts val="1000"/>
              </a:spcBef>
              <a:spcAft>
                <a:spcPts val="0"/>
              </a:spcAft>
              <a:buClr>
                <a:schemeClr val="dk1"/>
              </a:buClr>
              <a:buSzPct val="25000"/>
              <a:buFont typeface="Arial"/>
              <a:buNone/>
            </a:pPr>
            <a:r>
              <a:rPr lang="pt-BR" sz="2800" b="0" i="0" u="none" strike="noStrike" cap="none">
                <a:solidFill>
                  <a:srgbClr val="FF0000"/>
                </a:solidFill>
                <a:latin typeface="Calibri"/>
                <a:ea typeface="Calibri"/>
                <a:cs typeface="Calibri"/>
                <a:sym typeface="Calibri"/>
              </a:rPr>
              <a:t>y="50" </a:t>
            </a:r>
          </a:p>
          <a:p>
            <a:pPr marL="914400" marR="0" lvl="0" indent="0" algn="l" rtl="0">
              <a:lnSpc>
                <a:spcPct val="90000"/>
              </a:lnSpc>
              <a:spcBef>
                <a:spcPts val="1000"/>
              </a:spcBef>
              <a:spcAft>
                <a:spcPts val="0"/>
              </a:spcAft>
              <a:buClr>
                <a:schemeClr val="dk1"/>
              </a:buClr>
              <a:buSzPct val="25000"/>
              <a:buFont typeface="Arial"/>
              <a:buNone/>
            </a:pPr>
            <a:r>
              <a:rPr lang="pt-BR" sz="2800" b="0" i="0" u="none" strike="noStrike" cap="none">
                <a:solidFill>
                  <a:srgbClr val="FF0000"/>
                </a:solidFill>
                <a:latin typeface="Calibri"/>
                <a:ea typeface="Calibri"/>
                <a:cs typeface="Calibri"/>
                <a:sym typeface="Calibri"/>
              </a:rPr>
              <a:t>width="200" </a:t>
            </a:r>
          </a:p>
          <a:p>
            <a:pPr marL="914400" marR="0" lvl="0" indent="0" algn="l" rtl="0">
              <a:lnSpc>
                <a:spcPct val="90000"/>
              </a:lnSpc>
              <a:spcBef>
                <a:spcPts val="1000"/>
              </a:spcBef>
              <a:spcAft>
                <a:spcPts val="0"/>
              </a:spcAft>
              <a:buClr>
                <a:schemeClr val="dk1"/>
              </a:buClr>
              <a:buSzPct val="25000"/>
              <a:buFont typeface="Arial"/>
              <a:buNone/>
            </a:pPr>
            <a:r>
              <a:rPr lang="pt-BR" sz="2800" b="0" i="0" u="none" strike="noStrike" cap="none">
                <a:solidFill>
                  <a:srgbClr val="FF0000"/>
                </a:solidFill>
                <a:latin typeface="Calibri"/>
                <a:ea typeface="Calibri"/>
                <a:cs typeface="Calibri"/>
                <a:sym typeface="Calibri"/>
              </a:rPr>
              <a:t>height="100" </a:t>
            </a:r>
          </a:p>
          <a:p>
            <a:pPr marL="914400" marR="0" lvl="0" indent="0" algn="l" rtl="0">
              <a:lnSpc>
                <a:spcPct val="90000"/>
              </a:lnSpc>
              <a:spcBef>
                <a:spcPts val="1000"/>
              </a:spcBef>
              <a:spcAft>
                <a:spcPts val="0"/>
              </a:spcAft>
              <a:buClr>
                <a:schemeClr val="dk1"/>
              </a:buClr>
              <a:buSzPct val="25000"/>
              <a:buFont typeface="Arial"/>
              <a:buNone/>
            </a:pPr>
            <a:r>
              <a:rPr lang="pt-BR" sz="2800" b="0" i="0" u="none" strike="noStrike" cap="none">
                <a:solidFill>
                  <a:srgbClr val="FF0000"/>
                </a:solidFill>
                <a:latin typeface="Calibri"/>
                <a:ea typeface="Calibri"/>
                <a:cs typeface="Calibri"/>
                <a:sym typeface="Calibri"/>
              </a:rPr>
              <a:t>style="fill:red; stroke:black; stroke-width:3px"/&gt;</a:t>
            </a:r>
          </a:p>
          <a:p>
            <a:pPr marL="0" marR="0" lvl="0" indent="0" algn="l" rtl="0">
              <a:lnSpc>
                <a:spcPct val="90000"/>
              </a:lnSpc>
              <a:spcBef>
                <a:spcPts val="1000"/>
              </a:spcBef>
              <a:buClr>
                <a:schemeClr val="dk1"/>
              </a:buClr>
              <a:buSzPct val="25000"/>
              <a:buFont typeface="Arial"/>
              <a:buNone/>
            </a:pPr>
            <a:r>
              <a:rPr lang="pt-BR" sz="2800" b="0" i="0" u="none" strike="noStrike" cap="none">
                <a:solidFill>
                  <a:schemeClr val="dk1"/>
                </a:solidFill>
                <a:latin typeface="Calibri"/>
                <a:ea typeface="Calibri"/>
                <a:cs typeface="Calibri"/>
                <a:sym typeface="Calibri"/>
              </a:rPr>
              <a:t>&lt;/svg&gt;</a:t>
            </a:r>
          </a:p>
        </p:txBody>
      </p:sp>
      <p:pic>
        <p:nvPicPr>
          <p:cNvPr id="294" name="Shape 294"/>
          <p:cNvPicPr preferRelativeResize="0"/>
          <p:nvPr/>
        </p:nvPicPr>
        <p:blipFill rotWithShape="1">
          <a:blip r:embed="rId3">
            <a:alphaModFix/>
          </a:blip>
          <a:srcRect/>
          <a:stretch/>
        </p:blipFill>
        <p:spPr>
          <a:xfrm>
            <a:off x="7525987" y="2334371"/>
            <a:ext cx="3648000" cy="1990800"/>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Shape 292"/>
          <p:cNvSpPr txBox="1">
            <a:spLocks noGrp="1"/>
          </p:cNvSpPr>
          <p:nvPr>
            <p:ph type="title"/>
          </p:nvPr>
        </p:nvSpPr>
        <p:spPr>
          <a:xfrm>
            <a:off x="838200" y="365125"/>
            <a:ext cx="10515600" cy="1325700"/>
          </a:xfrm>
          <a:prstGeom prst="rect">
            <a:avLst/>
          </a:prstGeom>
          <a:noFill/>
          <a:ln>
            <a:noFill/>
          </a:ln>
        </p:spPr>
        <p:txBody>
          <a:bodyPr lIns="91425" tIns="45700" rIns="91425" bIns="45700" anchor="ctr" anchorCtr="0">
            <a:noAutofit/>
          </a:bodyPr>
          <a:lstStyle/>
          <a:p>
            <a:pPr marL="0" marR="0" lvl="0" indent="0" algn="l" rtl="0">
              <a:lnSpc>
                <a:spcPct val="90000"/>
              </a:lnSpc>
              <a:spcBef>
                <a:spcPts val="0"/>
              </a:spcBef>
              <a:buClr>
                <a:schemeClr val="dk1"/>
              </a:buClr>
              <a:buSzPct val="25000"/>
              <a:buFont typeface="Calibri"/>
              <a:buNone/>
            </a:pPr>
            <a:r>
              <a:rPr lang="pt-BR" dirty="0" smtClean="0"/>
              <a:t>Linhas</a:t>
            </a:r>
            <a:endParaRPr lang="pt-BR" dirty="0"/>
          </a:p>
        </p:txBody>
      </p:sp>
      <p:sp>
        <p:nvSpPr>
          <p:cNvPr id="293" name="Shape 293"/>
          <p:cNvSpPr txBox="1">
            <a:spLocks noGrp="1"/>
          </p:cNvSpPr>
          <p:nvPr>
            <p:ph type="body" idx="1"/>
          </p:nvPr>
        </p:nvSpPr>
        <p:spPr>
          <a:xfrm>
            <a:off x="838200" y="1531711"/>
            <a:ext cx="10515600" cy="4351200"/>
          </a:xfrm>
          <a:prstGeom prst="rect">
            <a:avLst/>
          </a:prstGeom>
          <a:noFill/>
          <a:ln>
            <a:noFill/>
          </a:ln>
        </p:spPr>
        <p:txBody>
          <a:bodyPr lIns="91425" tIns="45700" rIns="91425" bIns="45700" anchor="t" anchorCtr="0">
            <a:noAutofit/>
          </a:bodyPr>
          <a:lstStyle/>
          <a:p>
            <a:pPr marL="0" marR="0" lvl="0" indent="0" algn="l" rtl="0">
              <a:lnSpc>
                <a:spcPct val="90000"/>
              </a:lnSpc>
              <a:spcBef>
                <a:spcPts val="0"/>
              </a:spcBef>
              <a:spcAft>
                <a:spcPts val="0"/>
              </a:spcAft>
              <a:buClr>
                <a:schemeClr val="dk1"/>
              </a:buClr>
              <a:buSzPct val="25000"/>
              <a:buFont typeface="Arial"/>
              <a:buNone/>
            </a:pPr>
            <a:r>
              <a:rPr lang="pt-BR" sz="2800" b="0" i="0" u="none" strike="noStrike" cap="none" dirty="0">
                <a:solidFill>
                  <a:schemeClr val="dk1"/>
                </a:solidFill>
                <a:latin typeface="Calibri"/>
                <a:ea typeface="Calibri"/>
                <a:cs typeface="Calibri"/>
                <a:sym typeface="Calibri"/>
              </a:rPr>
              <a:t>&lt;svg width="400" height="200"&gt; </a:t>
            </a:r>
          </a:p>
          <a:p>
            <a:pPr marL="0" lvl="0" indent="0">
              <a:buSzPct val="25000"/>
              <a:buNone/>
            </a:pPr>
            <a:r>
              <a:rPr lang="pt-BR" sz="2800" b="0" i="0" u="none" strike="noStrike" cap="none" dirty="0">
                <a:solidFill>
                  <a:schemeClr val="dk1"/>
                </a:solidFill>
                <a:latin typeface="Calibri"/>
                <a:ea typeface="Calibri"/>
                <a:cs typeface="Calibri"/>
                <a:sym typeface="Calibri"/>
              </a:rPr>
              <a:t>     </a:t>
            </a:r>
            <a:r>
              <a:rPr lang="es-ES" dirty="0">
                <a:solidFill>
                  <a:srgbClr val="FF0000"/>
                </a:solidFill>
              </a:rPr>
              <a:t>&lt;line x1="30" y1="30" x2="200" y2="80" </a:t>
            </a:r>
            <a:r>
              <a:rPr lang="es-ES" dirty="0" err="1">
                <a:solidFill>
                  <a:srgbClr val="FF0000"/>
                </a:solidFill>
              </a:rPr>
              <a:t>style</a:t>
            </a:r>
            <a:r>
              <a:rPr lang="es-ES" dirty="0">
                <a:solidFill>
                  <a:srgbClr val="FF0000"/>
                </a:solidFill>
              </a:rPr>
              <a:t>="</a:t>
            </a:r>
            <a:r>
              <a:rPr lang="es-ES" dirty="0" err="1">
                <a:solidFill>
                  <a:srgbClr val="FF0000"/>
                </a:solidFill>
              </a:rPr>
              <a:t>stroke:red</a:t>
            </a:r>
            <a:r>
              <a:rPr lang="es-ES" dirty="0">
                <a:solidFill>
                  <a:srgbClr val="FF0000"/>
                </a:solidFill>
              </a:rPr>
              <a:t>"/&gt; </a:t>
            </a:r>
            <a:endParaRPr lang="es-ES" dirty="0" smtClean="0">
              <a:solidFill>
                <a:srgbClr val="FF0000"/>
              </a:solidFill>
            </a:endParaRPr>
          </a:p>
          <a:p>
            <a:pPr marL="0" lvl="0" indent="0">
              <a:buSzPct val="25000"/>
              <a:buNone/>
            </a:pPr>
            <a:r>
              <a:rPr lang="es-ES" dirty="0">
                <a:solidFill>
                  <a:srgbClr val="FF0000"/>
                </a:solidFill>
              </a:rPr>
              <a:t> </a:t>
            </a:r>
            <a:r>
              <a:rPr lang="es-ES" dirty="0" smtClean="0">
                <a:solidFill>
                  <a:srgbClr val="FF0000"/>
                </a:solidFill>
              </a:rPr>
              <a:t>    &lt;</a:t>
            </a:r>
            <a:r>
              <a:rPr lang="es-ES" dirty="0">
                <a:solidFill>
                  <a:srgbClr val="FF0000"/>
                </a:solidFill>
              </a:rPr>
              <a:t>line x1="30" y1="50" x2="150" y2="120" </a:t>
            </a:r>
            <a:r>
              <a:rPr lang="es-ES" dirty="0" err="1">
                <a:solidFill>
                  <a:srgbClr val="FF0000"/>
                </a:solidFill>
              </a:rPr>
              <a:t>style</a:t>
            </a:r>
            <a:r>
              <a:rPr lang="es-ES" dirty="0">
                <a:solidFill>
                  <a:srgbClr val="FF0000"/>
                </a:solidFill>
              </a:rPr>
              <a:t>="</a:t>
            </a:r>
            <a:r>
              <a:rPr lang="es-ES" dirty="0" err="1">
                <a:solidFill>
                  <a:srgbClr val="FF0000"/>
                </a:solidFill>
              </a:rPr>
              <a:t>stroke:red</a:t>
            </a:r>
            <a:r>
              <a:rPr lang="es-ES" dirty="0">
                <a:solidFill>
                  <a:srgbClr val="FF0000"/>
                </a:solidFill>
              </a:rPr>
              <a:t>"/&gt;</a:t>
            </a:r>
            <a:endParaRPr lang="pt-BR" sz="2800" b="0" i="0" u="none" strike="noStrike" cap="none" dirty="0">
              <a:solidFill>
                <a:srgbClr val="FF0000"/>
              </a:solidFill>
              <a:sym typeface="Calibri"/>
            </a:endParaRPr>
          </a:p>
          <a:p>
            <a:pPr marL="0" marR="0" lvl="0" indent="0" algn="l" rtl="0">
              <a:lnSpc>
                <a:spcPct val="90000"/>
              </a:lnSpc>
              <a:spcBef>
                <a:spcPts val="1000"/>
              </a:spcBef>
              <a:buClr>
                <a:schemeClr val="dk1"/>
              </a:buClr>
              <a:buSzPct val="25000"/>
              <a:buFont typeface="Arial"/>
              <a:buNone/>
            </a:pPr>
            <a:r>
              <a:rPr lang="pt-BR" sz="2800" b="0" i="0" u="none" strike="noStrike" cap="none" dirty="0">
                <a:solidFill>
                  <a:schemeClr val="dk1"/>
                </a:solidFill>
                <a:latin typeface="Calibri"/>
                <a:ea typeface="Calibri"/>
                <a:cs typeface="Calibri"/>
                <a:sym typeface="Calibri"/>
              </a:rPr>
              <a:t>&lt;/svg&gt;</a:t>
            </a:r>
          </a:p>
        </p:txBody>
      </p:sp>
      <p:pic>
        <p:nvPicPr>
          <p:cNvPr id="3" name="Picture 2"/>
          <p:cNvPicPr>
            <a:picLocks noChangeAspect="1"/>
          </p:cNvPicPr>
          <p:nvPr/>
        </p:nvPicPr>
        <p:blipFill>
          <a:blip r:embed="rId3"/>
          <a:stretch>
            <a:fillRect/>
          </a:stretch>
        </p:blipFill>
        <p:spPr>
          <a:xfrm>
            <a:off x="6786043" y="3543213"/>
            <a:ext cx="4505325" cy="2581275"/>
          </a:xfrm>
          <a:prstGeom prst="rect">
            <a:avLst/>
          </a:prstGeom>
        </p:spPr>
      </p:pic>
    </p:spTree>
    <p:extLst>
      <p:ext uri="{BB962C8B-B14F-4D97-AF65-F5344CB8AC3E}">
        <p14:creationId xmlns:p14="http://schemas.microsoft.com/office/powerpoint/2010/main" val="50653951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Shape 292"/>
          <p:cNvSpPr txBox="1">
            <a:spLocks noGrp="1"/>
          </p:cNvSpPr>
          <p:nvPr>
            <p:ph type="title"/>
          </p:nvPr>
        </p:nvSpPr>
        <p:spPr>
          <a:xfrm>
            <a:off x="838200" y="365125"/>
            <a:ext cx="10515600" cy="1325700"/>
          </a:xfrm>
          <a:prstGeom prst="rect">
            <a:avLst/>
          </a:prstGeom>
          <a:noFill/>
          <a:ln>
            <a:noFill/>
          </a:ln>
        </p:spPr>
        <p:txBody>
          <a:bodyPr lIns="91425" tIns="45700" rIns="91425" bIns="45700" anchor="ctr" anchorCtr="0">
            <a:noAutofit/>
          </a:bodyPr>
          <a:lstStyle/>
          <a:p>
            <a:pPr marL="0" marR="0" lvl="0" indent="0" algn="l" rtl="0">
              <a:lnSpc>
                <a:spcPct val="90000"/>
              </a:lnSpc>
              <a:spcBef>
                <a:spcPts val="0"/>
              </a:spcBef>
              <a:buClr>
                <a:schemeClr val="dk1"/>
              </a:buClr>
              <a:buSzPct val="25000"/>
              <a:buFont typeface="Calibri"/>
              <a:buNone/>
            </a:pPr>
            <a:r>
              <a:rPr lang="pt-BR" dirty="0" smtClean="0"/>
              <a:t>Texto</a:t>
            </a:r>
            <a:endParaRPr lang="pt-BR" dirty="0"/>
          </a:p>
        </p:txBody>
      </p:sp>
      <p:sp>
        <p:nvSpPr>
          <p:cNvPr id="293" name="Shape 293"/>
          <p:cNvSpPr txBox="1">
            <a:spLocks noGrp="1"/>
          </p:cNvSpPr>
          <p:nvPr>
            <p:ph type="body" idx="1"/>
          </p:nvPr>
        </p:nvSpPr>
        <p:spPr>
          <a:xfrm>
            <a:off x="838200" y="1531711"/>
            <a:ext cx="10515600" cy="4351200"/>
          </a:xfrm>
          <a:prstGeom prst="rect">
            <a:avLst/>
          </a:prstGeom>
          <a:noFill/>
          <a:ln>
            <a:noFill/>
          </a:ln>
        </p:spPr>
        <p:txBody>
          <a:bodyPr lIns="91425" tIns="45700" rIns="91425" bIns="45700" anchor="t" anchorCtr="0">
            <a:noAutofit/>
          </a:bodyPr>
          <a:lstStyle/>
          <a:p>
            <a:pPr marL="0" lvl="0" indent="0">
              <a:spcBef>
                <a:spcPts val="0"/>
              </a:spcBef>
              <a:buSzPct val="25000"/>
              <a:buNone/>
            </a:pPr>
            <a:endParaRPr lang="en-US" dirty="0" smtClean="0"/>
          </a:p>
          <a:p>
            <a:pPr marL="0" lvl="0" indent="0">
              <a:spcBef>
                <a:spcPts val="0"/>
              </a:spcBef>
              <a:buSzPct val="25000"/>
              <a:buNone/>
            </a:pPr>
            <a:r>
              <a:rPr lang="en-US" dirty="0" smtClean="0"/>
              <a:t>&lt;</a:t>
            </a:r>
            <a:r>
              <a:rPr lang="en-US" dirty="0" err="1"/>
              <a:t>svg</a:t>
            </a:r>
            <a:r>
              <a:rPr lang="en-US" dirty="0"/>
              <a:t> width="400" height="100"&gt; </a:t>
            </a:r>
            <a:endParaRPr lang="en-US" dirty="0" smtClean="0"/>
          </a:p>
          <a:p>
            <a:pPr marL="0" lvl="0" indent="0">
              <a:spcBef>
                <a:spcPts val="0"/>
              </a:spcBef>
              <a:buSzPct val="25000"/>
              <a:buNone/>
            </a:pPr>
            <a:r>
              <a:rPr lang="en-US" dirty="0">
                <a:solidFill>
                  <a:srgbClr val="FF0000"/>
                </a:solidFill>
              </a:rPr>
              <a:t> </a:t>
            </a:r>
            <a:r>
              <a:rPr lang="en-US" dirty="0" smtClean="0">
                <a:solidFill>
                  <a:srgbClr val="FF0000"/>
                </a:solidFill>
              </a:rPr>
              <a:t>        &lt;</a:t>
            </a:r>
            <a:r>
              <a:rPr lang="en-US" dirty="0">
                <a:solidFill>
                  <a:srgbClr val="FF0000"/>
                </a:solidFill>
              </a:rPr>
              <a:t>text x="30" y="30"&gt;Some text&lt;/text&gt; </a:t>
            </a:r>
            <a:endParaRPr lang="en-US" dirty="0" smtClean="0">
              <a:solidFill>
                <a:srgbClr val="FF0000"/>
              </a:solidFill>
            </a:endParaRPr>
          </a:p>
          <a:p>
            <a:pPr marL="0" lvl="0" indent="0">
              <a:spcBef>
                <a:spcPts val="0"/>
              </a:spcBef>
              <a:buSzPct val="25000"/>
              <a:buNone/>
            </a:pPr>
            <a:r>
              <a:rPr lang="en-US" dirty="0">
                <a:solidFill>
                  <a:srgbClr val="FF0000"/>
                </a:solidFill>
              </a:rPr>
              <a:t> </a:t>
            </a:r>
            <a:r>
              <a:rPr lang="en-US" dirty="0" smtClean="0">
                <a:solidFill>
                  <a:srgbClr val="FF0000"/>
                </a:solidFill>
              </a:rPr>
              <a:t>        &lt;</a:t>
            </a:r>
            <a:r>
              <a:rPr lang="en-US" dirty="0">
                <a:solidFill>
                  <a:srgbClr val="FF0000"/>
                </a:solidFill>
              </a:rPr>
              <a:t>text x="30" y="50"&gt;Some more text&lt;/text&gt; </a:t>
            </a:r>
            <a:endParaRPr lang="en-US" dirty="0" smtClean="0">
              <a:solidFill>
                <a:srgbClr val="FF0000"/>
              </a:solidFill>
            </a:endParaRPr>
          </a:p>
          <a:p>
            <a:pPr marL="0" lvl="0" indent="0">
              <a:spcBef>
                <a:spcPts val="0"/>
              </a:spcBef>
              <a:buSzPct val="25000"/>
              <a:buNone/>
            </a:pPr>
            <a:r>
              <a:rPr lang="en-US" dirty="0" smtClean="0"/>
              <a:t>&lt;/</a:t>
            </a:r>
            <a:r>
              <a:rPr lang="en-US" dirty="0" err="1"/>
              <a:t>svg</a:t>
            </a:r>
            <a:r>
              <a:rPr lang="en-US" dirty="0"/>
              <a:t>&gt;</a:t>
            </a:r>
            <a:endParaRPr lang="pt-BR" sz="2800" b="0" i="0" u="none" strike="noStrike" cap="none" dirty="0">
              <a:solidFill>
                <a:schemeClr val="dk1"/>
              </a:solidFill>
              <a:latin typeface="Calibri"/>
              <a:ea typeface="Calibri"/>
              <a:cs typeface="Calibri"/>
              <a:sym typeface="Calibri"/>
            </a:endParaRPr>
          </a:p>
        </p:txBody>
      </p:sp>
      <p:pic>
        <p:nvPicPr>
          <p:cNvPr id="4" name="Picture 3"/>
          <p:cNvPicPr>
            <a:picLocks noChangeAspect="1"/>
          </p:cNvPicPr>
          <p:nvPr/>
        </p:nvPicPr>
        <p:blipFill>
          <a:blip r:embed="rId3"/>
          <a:stretch>
            <a:fillRect/>
          </a:stretch>
        </p:blipFill>
        <p:spPr>
          <a:xfrm>
            <a:off x="6661265" y="4295688"/>
            <a:ext cx="3209925" cy="1076325"/>
          </a:xfrm>
          <a:prstGeom prst="rect">
            <a:avLst/>
          </a:prstGeom>
        </p:spPr>
      </p:pic>
    </p:spTree>
    <p:extLst>
      <p:ext uri="{BB962C8B-B14F-4D97-AF65-F5344CB8AC3E}">
        <p14:creationId xmlns:p14="http://schemas.microsoft.com/office/powerpoint/2010/main" val="241642697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Shape 292"/>
          <p:cNvSpPr txBox="1">
            <a:spLocks noGrp="1"/>
          </p:cNvSpPr>
          <p:nvPr>
            <p:ph type="title"/>
          </p:nvPr>
        </p:nvSpPr>
        <p:spPr>
          <a:xfrm>
            <a:off x="838200" y="365125"/>
            <a:ext cx="10515600" cy="1325700"/>
          </a:xfrm>
          <a:prstGeom prst="rect">
            <a:avLst/>
          </a:prstGeom>
          <a:noFill/>
          <a:ln>
            <a:noFill/>
          </a:ln>
        </p:spPr>
        <p:txBody>
          <a:bodyPr lIns="91425" tIns="45700" rIns="91425" bIns="45700" anchor="ctr" anchorCtr="0">
            <a:noAutofit/>
          </a:bodyPr>
          <a:lstStyle/>
          <a:p>
            <a:pPr marL="0" marR="0" lvl="0" indent="0" algn="l" rtl="0">
              <a:lnSpc>
                <a:spcPct val="90000"/>
              </a:lnSpc>
              <a:spcBef>
                <a:spcPts val="0"/>
              </a:spcBef>
              <a:buClr>
                <a:schemeClr val="dk1"/>
              </a:buClr>
              <a:buSzPct val="25000"/>
              <a:buFont typeface="Calibri"/>
              <a:buNone/>
            </a:pPr>
            <a:r>
              <a:rPr lang="pt-BR" dirty="0" smtClean="0"/>
              <a:t>Caminhos</a:t>
            </a:r>
            <a:endParaRPr lang="pt-BR" dirty="0"/>
          </a:p>
        </p:txBody>
      </p:sp>
      <p:sp>
        <p:nvSpPr>
          <p:cNvPr id="293" name="Shape 293"/>
          <p:cNvSpPr txBox="1">
            <a:spLocks noGrp="1"/>
          </p:cNvSpPr>
          <p:nvPr>
            <p:ph type="body" idx="1"/>
          </p:nvPr>
        </p:nvSpPr>
        <p:spPr>
          <a:xfrm>
            <a:off x="838200" y="1531711"/>
            <a:ext cx="10515600" cy="4351200"/>
          </a:xfrm>
          <a:prstGeom prst="rect">
            <a:avLst/>
          </a:prstGeom>
          <a:noFill/>
          <a:ln>
            <a:noFill/>
          </a:ln>
        </p:spPr>
        <p:txBody>
          <a:bodyPr lIns="91425" tIns="45700" rIns="91425" bIns="45700" anchor="t" anchorCtr="0">
            <a:noAutofit/>
          </a:bodyPr>
          <a:lstStyle/>
          <a:p>
            <a:pPr marL="0" lvl="0" indent="0">
              <a:spcBef>
                <a:spcPts val="0"/>
              </a:spcBef>
              <a:buSzPct val="25000"/>
              <a:buNone/>
            </a:pPr>
            <a:endParaRPr lang="en-US" dirty="0" smtClean="0"/>
          </a:p>
          <a:p>
            <a:pPr marL="0" lvl="0" indent="0">
              <a:spcBef>
                <a:spcPts val="0"/>
              </a:spcBef>
              <a:buSzPct val="25000"/>
              <a:buNone/>
            </a:pPr>
            <a:endParaRPr lang="en-US" dirty="0"/>
          </a:p>
          <a:p>
            <a:pPr marL="0" lvl="0" indent="0">
              <a:spcBef>
                <a:spcPts val="0"/>
              </a:spcBef>
              <a:buSzPct val="25000"/>
              <a:buNone/>
            </a:pPr>
            <a:endParaRPr lang="en-US" dirty="0" smtClean="0"/>
          </a:p>
          <a:p>
            <a:pPr marL="0" lvl="0" indent="0">
              <a:spcBef>
                <a:spcPts val="0"/>
              </a:spcBef>
              <a:buSzPct val="25000"/>
              <a:buNone/>
            </a:pPr>
            <a:r>
              <a:rPr lang="en-US" dirty="0" smtClean="0"/>
              <a:t>&lt;</a:t>
            </a:r>
            <a:r>
              <a:rPr lang="en-US" dirty="0" err="1"/>
              <a:t>svg</a:t>
            </a:r>
            <a:r>
              <a:rPr lang="en-US" dirty="0"/>
              <a:t> width="200" height="60" style="</a:t>
            </a:r>
            <a:r>
              <a:rPr lang="en-US" dirty="0" err="1"/>
              <a:t>stroke:blue</a:t>
            </a:r>
            <a:r>
              <a:rPr lang="en-US" dirty="0"/>
              <a:t>; </a:t>
            </a:r>
            <a:r>
              <a:rPr lang="en-US" dirty="0" err="1"/>
              <a:t>fill:none</a:t>
            </a:r>
            <a:r>
              <a:rPr lang="en-US" dirty="0"/>
              <a:t>"&gt; </a:t>
            </a:r>
            <a:endParaRPr lang="en-US" dirty="0" smtClean="0"/>
          </a:p>
          <a:p>
            <a:pPr marL="0" lvl="0" indent="0">
              <a:spcBef>
                <a:spcPts val="0"/>
              </a:spcBef>
              <a:buSzPct val="25000"/>
              <a:buNone/>
            </a:pPr>
            <a:r>
              <a:rPr lang="en-US" dirty="0"/>
              <a:t> </a:t>
            </a:r>
            <a:r>
              <a:rPr lang="en-US" dirty="0" smtClean="0"/>
              <a:t>       </a:t>
            </a:r>
            <a:r>
              <a:rPr lang="en-US" dirty="0" smtClean="0">
                <a:solidFill>
                  <a:srgbClr val="FF0000"/>
                </a:solidFill>
              </a:rPr>
              <a:t>&lt;</a:t>
            </a:r>
            <a:r>
              <a:rPr lang="en-US" dirty="0">
                <a:solidFill>
                  <a:srgbClr val="FF0000"/>
                </a:solidFill>
              </a:rPr>
              <a:t>path d="M 10 10 L 50 10 L 50 50 L 100 50 L 100 10 C 150 50 150 50 150 10"/&gt; </a:t>
            </a:r>
            <a:endParaRPr lang="en-US" dirty="0" smtClean="0">
              <a:solidFill>
                <a:srgbClr val="FF0000"/>
              </a:solidFill>
            </a:endParaRPr>
          </a:p>
          <a:p>
            <a:pPr marL="0" lvl="0" indent="0">
              <a:spcBef>
                <a:spcPts val="0"/>
              </a:spcBef>
              <a:buSzPct val="25000"/>
              <a:buNone/>
            </a:pPr>
            <a:r>
              <a:rPr lang="en-US" dirty="0" smtClean="0"/>
              <a:t>&lt;/</a:t>
            </a:r>
            <a:r>
              <a:rPr lang="en-US" dirty="0" err="1"/>
              <a:t>svg</a:t>
            </a:r>
            <a:r>
              <a:rPr lang="en-US" dirty="0"/>
              <a:t>&gt;</a:t>
            </a:r>
            <a:endParaRPr lang="pt-BR" sz="2800" b="0" i="0" u="none" strike="noStrike" cap="none" dirty="0">
              <a:solidFill>
                <a:schemeClr val="dk1"/>
              </a:solidFill>
              <a:latin typeface="Calibri"/>
              <a:ea typeface="Calibri"/>
              <a:cs typeface="Calibri"/>
              <a:sym typeface="Calibri"/>
            </a:endParaRPr>
          </a:p>
        </p:txBody>
      </p:sp>
      <p:pic>
        <p:nvPicPr>
          <p:cNvPr id="2" name="Picture 1"/>
          <p:cNvPicPr>
            <a:picLocks noChangeAspect="1"/>
          </p:cNvPicPr>
          <p:nvPr/>
        </p:nvPicPr>
        <p:blipFill>
          <a:blip r:embed="rId3"/>
          <a:stretch>
            <a:fillRect/>
          </a:stretch>
        </p:blipFill>
        <p:spPr>
          <a:xfrm>
            <a:off x="7515225" y="4786831"/>
            <a:ext cx="3838575" cy="1457325"/>
          </a:xfrm>
          <a:prstGeom prst="rect">
            <a:avLst/>
          </a:prstGeom>
        </p:spPr>
      </p:pic>
    </p:spTree>
    <p:extLst>
      <p:ext uri="{BB962C8B-B14F-4D97-AF65-F5344CB8AC3E}">
        <p14:creationId xmlns:p14="http://schemas.microsoft.com/office/powerpoint/2010/main" val="131547544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Shape 292"/>
          <p:cNvSpPr txBox="1">
            <a:spLocks noGrp="1"/>
          </p:cNvSpPr>
          <p:nvPr>
            <p:ph type="title"/>
          </p:nvPr>
        </p:nvSpPr>
        <p:spPr>
          <a:prstGeom prst="rect">
            <a:avLst/>
          </a:prstGeom>
          <a:noFill/>
          <a:ln>
            <a:noFill/>
          </a:ln>
        </p:spPr>
        <p:txBody>
          <a:bodyPr lIns="91425" tIns="45700" rIns="91425" bIns="45700" anchor="ctr" anchorCtr="0">
            <a:noAutofit/>
          </a:bodyPr>
          <a:lstStyle/>
          <a:p>
            <a:pPr marL="0" marR="0" lvl="0" indent="0" algn="l" rtl="0">
              <a:lnSpc>
                <a:spcPct val="90000"/>
              </a:lnSpc>
              <a:spcBef>
                <a:spcPts val="0"/>
              </a:spcBef>
              <a:buClr>
                <a:schemeClr val="dk1"/>
              </a:buClr>
              <a:buSzPct val="25000"/>
              <a:buFont typeface="Calibri"/>
              <a:buNone/>
            </a:pPr>
            <a:r>
              <a:rPr lang="pt-BR" dirty="0" smtClean="0"/>
              <a:t>Ordenação</a:t>
            </a:r>
            <a:endParaRPr lang="pt-BR" dirty="0"/>
          </a:p>
        </p:txBody>
      </p:sp>
      <p:sp>
        <p:nvSpPr>
          <p:cNvPr id="4" name="Text Placeholder 3"/>
          <p:cNvSpPr>
            <a:spLocks noGrp="1"/>
          </p:cNvSpPr>
          <p:nvPr>
            <p:ph type="body" idx="1"/>
          </p:nvPr>
        </p:nvSpPr>
        <p:spPr/>
        <p:txBody>
          <a:bodyPr/>
          <a:lstStyle/>
          <a:p>
            <a:r>
              <a:rPr lang="pt-BR" dirty="0" smtClean="0"/>
              <a:t>O que acontece quando dois elementos se interceptam?</a:t>
            </a:r>
          </a:p>
          <a:p>
            <a:pPr marL="177800" indent="0">
              <a:buNone/>
            </a:pPr>
            <a:r>
              <a:rPr lang="en-US" dirty="0"/>
              <a:t>&lt;</a:t>
            </a:r>
            <a:r>
              <a:rPr lang="en-US" dirty="0" err="1"/>
              <a:t>svg</a:t>
            </a:r>
            <a:r>
              <a:rPr lang="en-US" dirty="0"/>
              <a:t> width="400" height="200"&gt; </a:t>
            </a:r>
            <a:endParaRPr lang="en-US" dirty="0" smtClean="0"/>
          </a:p>
          <a:p>
            <a:pPr marL="177800" indent="0">
              <a:buNone/>
            </a:pPr>
            <a:r>
              <a:rPr lang="en-US" dirty="0" smtClean="0">
                <a:solidFill>
                  <a:srgbClr val="FF0000"/>
                </a:solidFill>
              </a:rPr>
              <a:t>&lt;</a:t>
            </a:r>
            <a:r>
              <a:rPr lang="en-US" dirty="0">
                <a:solidFill>
                  <a:srgbClr val="FF0000"/>
                </a:solidFill>
              </a:rPr>
              <a:t>ellipse cx="200" cy="100" </a:t>
            </a:r>
            <a:r>
              <a:rPr lang="en-US" dirty="0" err="1">
                <a:solidFill>
                  <a:srgbClr val="FF0000"/>
                </a:solidFill>
              </a:rPr>
              <a:t>rx</a:t>
            </a:r>
            <a:r>
              <a:rPr lang="en-US" dirty="0">
                <a:solidFill>
                  <a:srgbClr val="FF0000"/>
                </a:solidFill>
              </a:rPr>
              <a:t>="100" </a:t>
            </a:r>
            <a:r>
              <a:rPr lang="en-US" dirty="0" err="1">
                <a:solidFill>
                  <a:srgbClr val="FF0000"/>
                </a:solidFill>
              </a:rPr>
              <a:t>ry</a:t>
            </a:r>
            <a:r>
              <a:rPr lang="en-US" dirty="0">
                <a:solidFill>
                  <a:srgbClr val="FF0000"/>
                </a:solidFill>
              </a:rPr>
              <a:t>="50" style="</a:t>
            </a:r>
            <a:r>
              <a:rPr lang="en-US" dirty="0" err="1">
                <a:solidFill>
                  <a:srgbClr val="FF0000"/>
                </a:solidFill>
              </a:rPr>
              <a:t>fill:blue</a:t>
            </a:r>
            <a:r>
              <a:rPr lang="en-US" dirty="0">
                <a:solidFill>
                  <a:srgbClr val="FF0000"/>
                </a:solidFill>
              </a:rPr>
              <a:t>; </a:t>
            </a:r>
            <a:r>
              <a:rPr lang="en-US" dirty="0" err="1">
                <a:solidFill>
                  <a:srgbClr val="FF0000"/>
                </a:solidFill>
              </a:rPr>
              <a:t>stroke:green</a:t>
            </a:r>
            <a:r>
              <a:rPr lang="en-US" dirty="0">
                <a:solidFill>
                  <a:srgbClr val="FF0000"/>
                </a:solidFill>
              </a:rPr>
              <a:t>; stroke-width:5px"/&gt; </a:t>
            </a:r>
            <a:endParaRPr lang="en-US" dirty="0" smtClean="0">
              <a:solidFill>
                <a:srgbClr val="FF0000"/>
              </a:solidFill>
            </a:endParaRPr>
          </a:p>
          <a:p>
            <a:pPr marL="177800" indent="0">
              <a:buNone/>
            </a:pPr>
            <a:r>
              <a:rPr lang="en-US" dirty="0" smtClean="0">
                <a:solidFill>
                  <a:srgbClr val="FF0000"/>
                </a:solidFill>
              </a:rPr>
              <a:t>&lt;</a:t>
            </a:r>
            <a:r>
              <a:rPr lang="en-US" dirty="0" err="1">
                <a:solidFill>
                  <a:srgbClr val="FF0000"/>
                </a:solidFill>
              </a:rPr>
              <a:t>rect</a:t>
            </a:r>
            <a:r>
              <a:rPr lang="en-US" dirty="0">
                <a:solidFill>
                  <a:srgbClr val="FF0000"/>
                </a:solidFill>
              </a:rPr>
              <a:t> x="50" y="50" width="200" height="100" style="</a:t>
            </a:r>
            <a:r>
              <a:rPr lang="en-US" dirty="0" err="1">
                <a:solidFill>
                  <a:srgbClr val="FF0000"/>
                </a:solidFill>
              </a:rPr>
              <a:t>fill:red</a:t>
            </a:r>
            <a:r>
              <a:rPr lang="en-US" dirty="0">
                <a:solidFill>
                  <a:srgbClr val="FF0000"/>
                </a:solidFill>
              </a:rPr>
              <a:t>; </a:t>
            </a:r>
            <a:r>
              <a:rPr lang="en-US" dirty="0" err="1">
                <a:solidFill>
                  <a:srgbClr val="FF0000"/>
                </a:solidFill>
              </a:rPr>
              <a:t>stroke:black</a:t>
            </a:r>
            <a:r>
              <a:rPr lang="en-US" dirty="0">
                <a:solidFill>
                  <a:srgbClr val="FF0000"/>
                </a:solidFill>
              </a:rPr>
              <a:t>; stroke-width:3px"/&gt; </a:t>
            </a:r>
            <a:endParaRPr lang="en-US" dirty="0" smtClean="0">
              <a:solidFill>
                <a:srgbClr val="FF0000"/>
              </a:solidFill>
            </a:endParaRPr>
          </a:p>
          <a:p>
            <a:pPr marL="177800" indent="0">
              <a:buNone/>
            </a:pPr>
            <a:r>
              <a:rPr lang="en-US" dirty="0" smtClean="0"/>
              <a:t>&lt;/</a:t>
            </a:r>
            <a:r>
              <a:rPr lang="en-US" dirty="0" err="1"/>
              <a:t>svg</a:t>
            </a:r>
            <a:r>
              <a:rPr lang="en-US" dirty="0"/>
              <a:t>&gt;</a:t>
            </a:r>
          </a:p>
        </p:txBody>
      </p:sp>
      <p:pic>
        <p:nvPicPr>
          <p:cNvPr id="6" name="Picture 5"/>
          <p:cNvPicPr>
            <a:picLocks noChangeAspect="1"/>
          </p:cNvPicPr>
          <p:nvPr/>
        </p:nvPicPr>
        <p:blipFill>
          <a:blip r:embed="rId3"/>
          <a:stretch>
            <a:fillRect/>
          </a:stretch>
        </p:blipFill>
        <p:spPr>
          <a:xfrm>
            <a:off x="7133965" y="4540127"/>
            <a:ext cx="4219834" cy="1970903"/>
          </a:xfrm>
          <a:prstGeom prst="rect">
            <a:avLst/>
          </a:prstGeom>
        </p:spPr>
      </p:pic>
    </p:spTree>
    <p:extLst>
      <p:ext uri="{BB962C8B-B14F-4D97-AF65-F5344CB8AC3E}">
        <p14:creationId xmlns:p14="http://schemas.microsoft.com/office/powerpoint/2010/main" val="344997651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Shape 305"/>
          <p:cNvSpPr txBox="1">
            <a:spLocks noGrp="1"/>
          </p:cNvSpPr>
          <p:nvPr>
            <p:ph type="title"/>
          </p:nvPr>
        </p:nvSpPr>
        <p:spPr>
          <a:xfrm>
            <a:off x="838200" y="365125"/>
            <a:ext cx="10515599" cy="1325562"/>
          </a:xfrm>
          <a:prstGeom prst="rect">
            <a:avLst/>
          </a:prstGeom>
          <a:noFill/>
          <a:ln>
            <a:noFill/>
          </a:ln>
        </p:spPr>
        <p:txBody>
          <a:bodyPr lIns="91425" tIns="45700" rIns="91425" bIns="45700" anchor="ctr" anchorCtr="0">
            <a:noAutofit/>
          </a:bodyPr>
          <a:lstStyle/>
          <a:p>
            <a:pPr marL="0" marR="0" lvl="0" indent="0" algn="l" rtl="0">
              <a:lnSpc>
                <a:spcPct val="90000"/>
              </a:lnSpc>
              <a:spcBef>
                <a:spcPts val="0"/>
              </a:spcBef>
              <a:buClr>
                <a:schemeClr val="dk1"/>
              </a:buClr>
              <a:buSzPct val="25000"/>
              <a:buFont typeface="Calibri"/>
              <a:buNone/>
            </a:pPr>
            <a:r>
              <a:rPr lang="pt-BR" sz="4400" b="0" i="0" u="none" strike="noStrike" cap="none">
                <a:solidFill>
                  <a:schemeClr val="dk1"/>
                </a:solidFill>
                <a:latin typeface="Calibri"/>
                <a:ea typeface="Calibri"/>
                <a:cs typeface="Calibri"/>
                <a:sym typeface="Calibri"/>
              </a:rPr>
              <a:t>Grupos em SVG</a:t>
            </a:r>
          </a:p>
        </p:txBody>
      </p:sp>
      <p:sp>
        <p:nvSpPr>
          <p:cNvPr id="2" name="Text Placeholder 1"/>
          <p:cNvSpPr>
            <a:spLocks noGrp="1"/>
          </p:cNvSpPr>
          <p:nvPr>
            <p:ph type="body" idx="1"/>
          </p:nvPr>
        </p:nvSpPr>
        <p:spPr/>
        <p:txBody>
          <a:bodyPr/>
          <a:lstStyle/>
          <a:p>
            <a:r>
              <a:rPr lang="pt-BR" dirty="0" smtClean="0"/>
              <a:t>Mecanismo para organização de elementos svg</a:t>
            </a:r>
          </a:p>
          <a:p>
            <a:r>
              <a:rPr lang="pt-BR" dirty="0" smtClean="0"/>
              <a:t>Servem para aplicar operações em múltiplos elementos </a:t>
            </a:r>
            <a:endParaRPr lang="en-US" dirty="0"/>
          </a:p>
        </p:txBody>
      </p:sp>
      <p:pic>
        <p:nvPicPr>
          <p:cNvPr id="6" name="Shape 307"/>
          <p:cNvPicPr preferRelativeResize="0"/>
          <p:nvPr/>
        </p:nvPicPr>
        <p:blipFill rotWithShape="1">
          <a:blip r:embed="rId3">
            <a:alphaModFix/>
          </a:blip>
          <a:srcRect/>
          <a:stretch/>
        </p:blipFill>
        <p:spPr>
          <a:xfrm>
            <a:off x="1656742" y="4001294"/>
            <a:ext cx="2028825" cy="1495424"/>
          </a:xfrm>
          <a:prstGeom prst="rect">
            <a:avLst/>
          </a:prstGeom>
          <a:noFill/>
          <a:ln>
            <a:noFill/>
          </a:ln>
        </p:spPr>
      </p:pic>
      <p:pic>
        <p:nvPicPr>
          <p:cNvPr id="7" name="Shape 307"/>
          <p:cNvPicPr preferRelativeResize="0"/>
          <p:nvPr/>
        </p:nvPicPr>
        <p:blipFill rotWithShape="1">
          <a:blip r:embed="rId3">
            <a:alphaModFix/>
          </a:blip>
          <a:srcRect/>
          <a:stretch/>
        </p:blipFill>
        <p:spPr>
          <a:xfrm flipH="1">
            <a:off x="8151753" y="4062254"/>
            <a:ext cx="2028825" cy="1495424"/>
          </a:xfrm>
          <a:prstGeom prst="rect">
            <a:avLst/>
          </a:prstGeom>
          <a:noFill/>
          <a:ln>
            <a:noFill/>
          </a:ln>
        </p:spPr>
      </p:pic>
      <p:cxnSp>
        <p:nvCxnSpPr>
          <p:cNvPr id="4" name="Straight Arrow Connector 3"/>
          <p:cNvCxnSpPr/>
          <p:nvPr/>
        </p:nvCxnSpPr>
        <p:spPr>
          <a:xfrm>
            <a:off x="4314305" y="4749006"/>
            <a:ext cx="2942706"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Shape 305"/>
          <p:cNvSpPr txBox="1">
            <a:spLocks noGrp="1"/>
          </p:cNvSpPr>
          <p:nvPr>
            <p:ph type="title"/>
          </p:nvPr>
        </p:nvSpPr>
        <p:spPr>
          <a:xfrm>
            <a:off x="838200" y="365125"/>
            <a:ext cx="10515599" cy="1325562"/>
          </a:xfrm>
          <a:prstGeom prst="rect">
            <a:avLst/>
          </a:prstGeom>
          <a:noFill/>
          <a:ln>
            <a:noFill/>
          </a:ln>
        </p:spPr>
        <p:txBody>
          <a:bodyPr lIns="91425" tIns="45700" rIns="91425" bIns="45700" anchor="ctr" anchorCtr="0">
            <a:noAutofit/>
          </a:bodyPr>
          <a:lstStyle/>
          <a:p>
            <a:pPr marL="0" marR="0" lvl="0" indent="0" algn="l" rtl="0">
              <a:lnSpc>
                <a:spcPct val="90000"/>
              </a:lnSpc>
              <a:spcBef>
                <a:spcPts val="0"/>
              </a:spcBef>
              <a:buClr>
                <a:schemeClr val="dk1"/>
              </a:buClr>
              <a:buSzPct val="25000"/>
              <a:buFont typeface="Calibri"/>
              <a:buNone/>
            </a:pPr>
            <a:r>
              <a:rPr lang="pt-BR" sz="4400" b="0" i="0" u="none" strike="noStrike" cap="none">
                <a:solidFill>
                  <a:schemeClr val="dk1"/>
                </a:solidFill>
                <a:latin typeface="Calibri"/>
                <a:ea typeface="Calibri"/>
                <a:cs typeface="Calibri"/>
                <a:sym typeface="Calibri"/>
              </a:rPr>
              <a:t>Grupos em SVG</a:t>
            </a:r>
          </a:p>
        </p:txBody>
      </p:sp>
      <p:sp>
        <p:nvSpPr>
          <p:cNvPr id="306" name="Shape 306"/>
          <p:cNvSpPr txBox="1">
            <a:spLocks noGrp="1"/>
          </p:cNvSpPr>
          <p:nvPr>
            <p:ph type="body" idx="1"/>
          </p:nvPr>
        </p:nvSpPr>
        <p:spPr>
          <a:xfrm>
            <a:off x="838200" y="1531711"/>
            <a:ext cx="10515599" cy="4351338"/>
          </a:xfrm>
          <a:prstGeom prst="rect">
            <a:avLst/>
          </a:prstGeom>
          <a:noFill/>
          <a:ln>
            <a:noFill/>
          </a:ln>
        </p:spPr>
        <p:txBody>
          <a:bodyPr lIns="91425" tIns="45700" rIns="91425" bIns="45700" anchor="t" anchorCtr="0">
            <a:noAutofit/>
          </a:bodyPr>
          <a:lstStyle/>
          <a:p>
            <a:pPr marL="0" marR="0" lvl="0" indent="0" algn="l" rtl="0">
              <a:lnSpc>
                <a:spcPct val="90000"/>
              </a:lnSpc>
              <a:spcBef>
                <a:spcPts val="0"/>
              </a:spcBef>
              <a:spcAft>
                <a:spcPts val="0"/>
              </a:spcAft>
              <a:buNone/>
            </a:pPr>
            <a:endParaRPr dirty="0"/>
          </a:p>
          <a:p>
            <a:pPr marL="0" marR="0" lvl="0" indent="0" algn="l" rtl="0">
              <a:lnSpc>
                <a:spcPct val="90000"/>
              </a:lnSpc>
              <a:spcBef>
                <a:spcPts val="0"/>
              </a:spcBef>
              <a:spcAft>
                <a:spcPts val="0"/>
              </a:spcAft>
              <a:buClr>
                <a:schemeClr val="dk1"/>
              </a:buClr>
              <a:buSzPct val="25000"/>
              <a:buFont typeface="Arial"/>
              <a:buNone/>
            </a:pPr>
            <a:r>
              <a:rPr lang="pt-BR" sz="2800" b="0" i="0" u="none" strike="noStrike" cap="none" dirty="0">
                <a:solidFill>
                  <a:schemeClr val="dk1"/>
                </a:solidFill>
                <a:latin typeface="Calibri"/>
                <a:ea typeface="Calibri"/>
                <a:cs typeface="Calibri"/>
                <a:sym typeface="Calibri"/>
              </a:rPr>
              <a:t>&lt;svg width="200" height="200"&gt; </a:t>
            </a:r>
            <a:endParaRPr lang="pt-BR" sz="2800" b="0" i="0" u="none" strike="noStrike" cap="none" dirty="0" smtClean="0">
              <a:solidFill>
                <a:schemeClr val="dk1"/>
              </a:solidFill>
              <a:latin typeface="Calibri"/>
              <a:ea typeface="Calibri"/>
              <a:cs typeface="Calibri"/>
              <a:sym typeface="Calibri"/>
            </a:endParaRPr>
          </a:p>
          <a:p>
            <a:pPr marL="0" lvl="0" indent="0">
              <a:spcBef>
                <a:spcPts val="0"/>
              </a:spcBef>
              <a:buSzPct val="25000"/>
              <a:buNone/>
            </a:pPr>
            <a:r>
              <a:rPr lang="pt-BR" dirty="0" smtClean="0"/>
              <a:t>      &lt;</a:t>
            </a:r>
            <a:r>
              <a:rPr lang="pt-BR" dirty="0"/>
              <a:t>g&gt;</a:t>
            </a:r>
            <a:endParaRPr lang="pt-BR" sz="2800" b="0" i="0" u="none" strike="noStrike" cap="none" dirty="0">
              <a:solidFill>
                <a:schemeClr val="dk1"/>
              </a:solidFill>
              <a:latin typeface="Calibri"/>
              <a:ea typeface="Calibri"/>
              <a:cs typeface="Calibri"/>
              <a:sym typeface="Calibri"/>
            </a:endParaRPr>
          </a:p>
          <a:p>
            <a:pPr marL="0" marR="0" lvl="0" indent="0" algn="l" rtl="0">
              <a:lnSpc>
                <a:spcPct val="90000"/>
              </a:lnSpc>
              <a:spcBef>
                <a:spcPts val="1000"/>
              </a:spcBef>
              <a:spcAft>
                <a:spcPts val="0"/>
              </a:spcAft>
              <a:buClr>
                <a:schemeClr val="dk1"/>
              </a:buClr>
              <a:buSzPct val="25000"/>
              <a:buFont typeface="Arial"/>
              <a:buNone/>
            </a:pPr>
            <a:r>
              <a:rPr lang="pt-BR" sz="2800" b="0" i="0" u="none" strike="noStrike" cap="none" dirty="0">
                <a:solidFill>
                  <a:schemeClr val="dk1"/>
                </a:solidFill>
                <a:latin typeface="Calibri"/>
                <a:ea typeface="Calibri"/>
                <a:cs typeface="Calibri"/>
                <a:sym typeface="Calibri"/>
              </a:rPr>
              <a:t>	&lt;circle cx="50" cy="50" r="10"/&gt; </a:t>
            </a:r>
          </a:p>
          <a:p>
            <a:pPr marL="0" marR="0" lvl="0" indent="0" algn="l" rtl="0">
              <a:lnSpc>
                <a:spcPct val="90000"/>
              </a:lnSpc>
              <a:spcBef>
                <a:spcPts val="1000"/>
              </a:spcBef>
              <a:spcAft>
                <a:spcPts val="0"/>
              </a:spcAft>
              <a:buClr>
                <a:schemeClr val="dk1"/>
              </a:buClr>
              <a:buSzPct val="25000"/>
              <a:buFont typeface="Arial"/>
              <a:buNone/>
            </a:pPr>
            <a:r>
              <a:rPr lang="pt-BR" sz="2800" b="0" i="0" u="none" strike="noStrike" cap="none" dirty="0">
                <a:solidFill>
                  <a:schemeClr val="dk1"/>
                </a:solidFill>
                <a:latin typeface="Calibri"/>
                <a:ea typeface="Calibri"/>
                <a:cs typeface="Calibri"/>
                <a:sym typeface="Calibri"/>
              </a:rPr>
              <a:t>	&lt;circle cx="80" cy="80" r="10"/&gt; </a:t>
            </a:r>
          </a:p>
          <a:p>
            <a:pPr marL="0" marR="0" lvl="0" indent="0" algn="l" rtl="0">
              <a:lnSpc>
                <a:spcPct val="90000"/>
              </a:lnSpc>
              <a:spcBef>
                <a:spcPts val="1000"/>
              </a:spcBef>
              <a:spcAft>
                <a:spcPts val="0"/>
              </a:spcAft>
              <a:buClr>
                <a:schemeClr val="dk1"/>
              </a:buClr>
              <a:buSzPct val="25000"/>
              <a:buFont typeface="Arial"/>
              <a:buNone/>
            </a:pPr>
            <a:r>
              <a:rPr lang="pt-BR" sz="2800" b="0" i="0" u="none" strike="noStrike" cap="none" dirty="0">
                <a:solidFill>
                  <a:schemeClr val="dk1"/>
                </a:solidFill>
                <a:latin typeface="Calibri"/>
                <a:ea typeface="Calibri"/>
                <a:cs typeface="Calibri"/>
                <a:sym typeface="Calibri"/>
              </a:rPr>
              <a:t>	&lt;circle cx="110" cy="50" r="10"/&gt; </a:t>
            </a:r>
          </a:p>
          <a:p>
            <a:pPr marL="0" marR="0" lvl="0" indent="0" algn="l" rtl="0">
              <a:lnSpc>
                <a:spcPct val="90000"/>
              </a:lnSpc>
              <a:spcBef>
                <a:spcPts val="1000"/>
              </a:spcBef>
              <a:spcAft>
                <a:spcPts val="0"/>
              </a:spcAft>
              <a:buClr>
                <a:schemeClr val="dk1"/>
              </a:buClr>
              <a:buSzPct val="25000"/>
              <a:buFont typeface="Arial"/>
              <a:buNone/>
            </a:pPr>
            <a:r>
              <a:rPr lang="pt-BR" sz="2800" b="0" i="0" u="none" strike="noStrike" cap="none" dirty="0">
                <a:solidFill>
                  <a:schemeClr val="dk1"/>
                </a:solidFill>
                <a:latin typeface="Calibri"/>
                <a:ea typeface="Calibri"/>
                <a:cs typeface="Calibri"/>
                <a:sym typeface="Calibri"/>
              </a:rPr>
              <a:t>	&lt;circle cx="140" cy="90" r="10</a:t>
            </a:r>
            <a:r>
              <a:rPr lang="pt-BR" sz="2800" b="0" i="0" u="none" strike="noStrike" cap="none" dirty="0" smtClean="0">
                <a:solidFill>
                  <a:schemeClr val="dk1"/>
                </a:solidFill>
                <a:latin typeface="Calibri"/>
                <a:ea typeface="Calibri"/>
                <a:cs typeface="Calibri"/>
                <a:sym typeface="Calibri"/>
              </a:rPr>
              <a:t>"/&gt;</a:t>
            </a:r>
          </a:p>
          <a:p>
            <a:pPr marL="0" lvl="0" indent="0">
              <a:buSzPct val="25000"/>
              <a:buNone/>
            </a:pPr>
            <a:r>
              <a:rPr lang="pt-BR" dirty="0" smtClean="0"/>
              <a:t>      &lt;/g</a:t>
            </a:r>
            <a:r>
              <a:rPr lang="pt-BR" dirty="0"/>
              <a:t>&gt;</a:t>
            </a:r>
            <a:r>
              <a:rPr lang="pt-BR" sz="2800" b="0" i="0" u="none" strike="noStrike" cap="none" dirty="0" smtClean="0">
                <a:solidFill>
                  <a:schemeClr val="dk1"/>
                </a:solidFill>
                <a:latin typeface="Calibri"/>
                <a:ea typeface="Calibri"/>
                <a:cs typeface="Calibri"/>
                <a:sym typeface="Calibri"/>
              </a:rPr>
              <a:t> </a:t>
            </a:r>
            <a:endParaRPr lang="pt-BR" sz="2800" b="0" i="0" u="none" strike="noStrike" cap="none" dirty="0">
              <a:solidFill>
                <a:schemeClr val="dk1"/>
              </a:solidFill>
              <a:latin typeface="Calibri"/>
              <a:ea typeface="Calibri"/>
              <a:cs typeface="Calibri"/>
              <a:sym typeface="Calibri"/>
            </a:endParaRPr>
          </a:p>
          <a:p>
            <a:pPr marL="0" marR="0" lvl="0" indent="0" algn="l" rtl="0">
              <a:lnSpc>
                <a:spcPct val="90000"/>
              </a:lnSpc>
              <a:spcBef>
                <a:spcPts val="1000"/>
              </a:spcBef>
              <a:buClr>
                <a:schemeClr val="dk1"/>
              </a:buClr>
              <a:buSzPct val="25000"/>
              <a:buFont typeface="Arial"/>
              <a:buNone/>
            </a:pPr>
            <a:r>
              <a:rPr lang="pt-BR" sz="2800" b="0" i="0" u="none" strike="noStrike" cap="none" dirty="0">
                <a:solidFill>
                  <a:schemeClr val="dk1"/>
                </a:solidFill>
                <a:latin typeface="Calibri"/>
                <a:ea typeface="Calibri"/>
                <a:cs typeface="Calibri"/>
                <a:sym typeface="Calibri"/>
              </a:rPr>
              <a:t>&lt;/svg&gt;</a:t>
            </a:r>
          </a:p>
        </p:txBody>
      </p:sp>
      <p:pic>
        <p:nvPicPr>
          <p:cNvPr id="307" name="Shape 307"/>
          <p:cNvPicPr preferRelativeResize="0"/>
          <p:nvPr/>
        </p:nvPicPr>
        <p:blipFill rotWithShape="1">
          <a:blip r:embed="rId3">
            <a:alphaModFix/>
          </a:blip>
          <a:srcRect/>
          <a:stretch/>
        </p:blipFill>
        <p:spPr>
          <a:xfrm>
            <a:off x="7824786" y="4387623"/>
            <a:ext cx="2028825" cy="1495424"/>
          </a:xfrm>
          <a:prstGeom prst="rect">
            <a:avLst/>
          </a:prstGeom>
          <a:noFill/>
          <a:ln>
            <a:noFill/>
          </a:ln>
        </p:spPr>
      </p:pic>
    </p:spTree>
    <p:extLst>
      <p:ext uri="{BB962C8B-B14F-4D97-AF65-F5344CB8AC3E}">
        <p14:creationId xmlns:p14="http://schemas.microsoft.com/office/powerpoint/2010/main" val="42165724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t-BR" dirty="0" smtClean="0"/>
              <a:t>O que é </a:t>
            </a:r>
            <a:br>
              <a:rPr lang="pt-BR" dirty="0" smtClean="0"/>
            </a:br>
            <a:r>
              <a:rPr lang="pt-BR" dirty="0" smtClean="0"/>
              <a:t>Visualização de Dados?</a:t>
            </a:r>
            <a:endParaRPr lang="en-US" dirty="0"/>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2439086062"/>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Shape 299"/>
          <p:cNvSpPr txBox="1">
            <a:spLocks noGrp="1"/>
          </p:cNvSpPr>
          <p:nvPr>
            <p:ph type="title"/>
          </p:nvPr>
        </p:nvSpPr>
        <p:spPr>
          <a:xfrm>
            <a:off x="838200" y="365125"/>
            <a:ext cx="10515600" cy="1325700"/>
          </a:xfrm>
          <a:prstGeom prst="rect">
            <a:avLst/>
          </a:prstGeom>
          <a:noFill/>
          <a:ln>
            <a:noFill/>
          </a:ln>
        </p:spPr>
        <p:txBody>
          <a:bodyPr lIns="91425" tIns="45700" rIns="91425" bIns="45700" anchor="ctr" anchorCtr="0">
            <a:noAutofit/>
          </a:bodyPr>
          <a:lstStyle/>
          <a:p>
            <a:pPr marL="0" marR="0" lvl="0" indent="0" algn="l" rtl="0">
              <a:lnSpc>
                <a:spcPct val="90000"/>
              </a:lnSpc>
              <a:spcBef>
                <a:spcPts val="0"/>
              </a:spcBef>
              <a:buClr>
                <a:schemeClr val="dk1"/>
              </a:buClr>
              <a:buSzPct val="25000"/>
              <a:buFont typeface="Calibri"/>
              <a:buNone/>
            </a:pPr>
            <a:r>
              <a:rPr lang="pt-BR"/>
              <a:t>Transformações em </a:t>
            </a:r>
            <a:r>
              <a:rPr lang="pt-BR" sz="4400" b="0" i="0" u="none" strike="noStrike" cap="none">
                <a:solidFill>
                  <a:schemeClr val="dk1"/>
                </a:solidFill>
                <a:latin typeface="Calibri"/>
                <a:ea typeface="Calibri"/>
                <a:cs typeface="Calibri"/>
                <a:sym typeface="Calibri"/>
              </a:rPr>
              <a:t>SVG</a:t>
            </a:r>
          </a:p>
        </p:txBody>
      </p:sp>
      <p:sp>
        <p:nvSpPr>
          <p:cNvPr id="300" name="Shape 300"/>
          <p:cNvSpPr txBox="1">
            <a:spLocks noGrp="1"/>
          </p:cNvSpPr>
          <p:nvPr>
            <p:ph type="body" idx="1"/>
          </p:nvPr>
        </p:nvSpPr>
        <p:spPr>
          <a:xfrm>
            <a:off x="838200" y="1531711"/>
            <a:ext cx="10515600" cy="4351200"/>
          </a:xfrm>
          <a:prstGeom prst="rect">
            <a:avLst/>
          </a:prstGeom>
          <a:noFill/>
          <a:ln>
            <a:noFill/>
          </a:ln>
        </p:spPr>
        <p:txBody>
          <a:bodyPr lIns="91425" tIns="45700" rIns="91425" bIns="45700" anchor="t" anchorCtr="0">
            <a:noAutofit/>
          </a:bodyPr>
          <a:lstStyle/>
          <a:p>
            <a:pPr marL="0" marR="0" lvl="0" indent="0" algn="l" rtl="0">
              <a:lnSpc>
                <a:spcPct val="90000"/>
              </a:lnSpc>
              <a:spcBef>
                <a:spcPts val="0"/>
              </a:spcBef>
              <a:spcAft>
                <a:spcPts val="0"/>
              </a:spcAft>
              <a:buNone/>
            </a:pPr>
            <a:r>
              <a:rPr lang="pt-BR" b="1"/>
              <a:t>Translation</a:t>
            </a:r>
          </a:p>
          <a:p>
            <a:pPr marL="457200" marR="0" lvl="0" indent="-406400" algn="l" rtl="0">
              <a:lnSpc>
                <a:spcPct val="90000"/>
              </a:lnSpc>
              <a:spcBef>
                <a:spcPts val="0"/>
              </a:spcBef>
              <a:spcAft>
                <a:spcPts val="0"/>
              </a:spcAft>
              <a:buClr>
                <a:schemeClr val="dk1"/>
              </a:buClr>
              <a:buSzPct val="100000"/>
              <a:buFont typeface="Calibri"/>
            </a:pPr>
            <a:r>
              <a:rPr lang="pt-BR"/>
              <a:t>mover elemento pro ponto </a:t>
            </a:r>
            <a:r>
              <a:rPr lang="pt-BR" i="1"/>
              <a:t>translate(x,y)</a:t>
            </a:r>
          </a:p>
          <a:p>
            <a:pPr marL="0" marR="0" lvl="0" indent="0" algn="l" rtl="0">
              <a:lnSpc>
                <a:spcPct val="90000"/>
              </a:lnSpc>
              <a:spcBef>
                <a:spcPts val="0"/>
              </a:spcBef>
              <a:spcAft>
                <a:spcPts val="0"/>
              </a:spcAft>
              <a:buNone/>
            </a:pPr>
            <a:endParaRPr i="1"/>
          </a:p>
          <a:p>
            <a:pPr marL="0" marR="0" lvl="0" indent="0" algn="l" rtl="0">
              <a:lnSpc>
                <a:spcPct val="90000"/>
              </a:lnSpc>
              <a:spcBef>
                <a:spcPts val="0"/>
              </a:spcBef>
              <a:spcAft>
                <a:spcPts val="0"/>
              </a:spcAft>
              <a:buNone/>
            </a:pPr>
            <a:r>
              <a:rPr lang="pt-BR" b="1"/>
              <a:t>Rotation</a:t>
            </a:r>
          </a:p>
          <a:p>
            <a:pPr marL="457200" marR="0" lvl="0" indent="-406400" algn="l" rtl="0">
              <a:lnSpc>
                <a:spcPct val="90000"/>
              </a:lnSpc>
              <a:spcBef>
                <a:spcPts val="0"/>
              </a:spcBef>
              <a:spcAft>
                <a:spcPts val="0"/>
              </a:spcAft>
              <a:buClr>
                <a:schemeClr val="dk1"/>
              </a:buClr>
              <a:buSzPct val="100000"/>
              <a:buFont typeface="Calibri"/>
            </a:pPr>
            <a:r>
              <a:rPr lang="pt-BR"/>
              <a:t>rotacionar um elemento em </a:t>
            </a:r>
            <a:r>
              <a:rPr lang="pt-BR" i="1"/>
              <a:t>rotate(graus)</a:t>
            </a:r>
          </a:p>
          <a:p>
            <a:pPr marL="0" marR="0" lvl="0" indent="0" algn="l" rtl="0">
              <a:lnSpc>
                <a:spcPct val="90000"/>
              </a:lnSpc>
              <a:spcBef>
                <a:spcPts val="0"/>
              </a:spcBef>
              <a:spcAft>
                <a:spcPts val="0"/>
              </a:spcAft>
              <a:buNone/>
            </a:pPr>
            <a:endParaRPr i="1"/>
          </a:p>
          <a:p>
            <a:pPr marL="0" marR="0" lvl="0" indent="0" algn="l" rtl="0">
              <a:lnSpc>
                <a:spcPct val="90000"/>
              </a:lnSpc>
              <a:spcBef>
                <a:spcPts val="0"/>
              </a:spcBef>
              <a:spcAft>
                <a:spcPts val="0"/>
              </a:spcAft>
              <a:buNone/>
            </a:pPr>
            <a:r>
              <a:rPr lang="pt-BR" b="1"/>
              <a:t>Scaling</a:t>
            </a:r>
          </a:p>
          <a:p>
            <a:pPr marL="457200" marR="0" lvl="0" indent="-228600" algn="l" rtl="0">
              <a:lnSpc>
                <a:spcPct val="90000"/>
              </a:lnSpc>
              <a:spcBef>
                <a:spcPts val="0"/>
              </a:spcBef>
              <a:spcAft>
                <a:spcPts val="0"/>
              </a:spcAft>
            </a:pPr>
            <a:r>
              <a:rPr lang="pt-BR"/>
              <a:t>muda o tamanho de um elemento em </a:t>
            </a:r>
            <a:r>
              <a:rPr lang="pt-BR" i="1"/>
              <a:t>scale(x,y)</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Shape 312"/>
          <p:cNvSpPr txBox="1">
            <a:spLocks noGrp="1"/>
          </p:cNvSpPr>
          <p:nvPr>
            <p:ph type="title"/>
          </p:nvPr>
        </p:nvSpPr>
        <p:spPr>
          <a:xfrm>
            <a:off x="838200" y="365125"/>
            <a:ext cx="10515599" cy="1325562"/>
          </a:xfrm>
          <a:prstGeom prst="rect">
            <a:avLst/>
          </a:prstGeom>
          <a:noFill/>
          <a:ln>
            <a:noFill/>
          </a:ln>
        </p:spPr>
        <p:txBody>
          <a:bodyPr lIns="91425" tIns="45700" rIns="91425" bIns="45700" anchor="ctr" anchorCtr="0">
            <a:noAutofit/>
          </a:bodyPr>
          <a:lstStyle/>
          <a:p>
            <a:pPr marL="0" marR="0" lvl="0" indent="0" algn="l" rtl="0">
              <a:lnSpc>
                <a:spcPct val="90000"/>
              </a:lnSpc>
              <a:spcBef>
                <a:spcPts val="0"/>
              </a:spcBef>
              <a:buClr>
                <a:schemeClr val="dk1"/>
              </a:buClr>
              <a:buSzPct val="25000"/>
              <a:buFont typeface="Calibri"/>
              <a:buNone/>
            </a:pPr>
            <a:r>
              <a:rPr lang="pt-BR" sz="4400" b="0" i="0" u="none" strike="noStrike" cap="none">
                <a:solidFill>
                  <a:schemeClr val="dk1"/>
                </a:solidFill>
                <a:latin typeface="Calibri"/>
                <a:ea typeface="Calibri"/>
                <a:cs typeface="Calibri"/>
                <a:sym typeface="Calibri"/>
              </a:rPr>
              <a:t>Grupos em SVG</a:t>
            </a:r>
          </a:p>
        </p:txBody>
      </p:sp>
      <p:sp>
        <p:nvSpPr>
          <p:cNvPr id="313" name="Shape 313"/>
          <p:cNvSpPr txBox="1">
            <a:spLocks noGrp="1"/>
          </p:cNvSpPr>
          <p:nvPr>
            <p:ph type="body" idx="1"/>
          </p:nvPr>
        </p:nvSpPr>
        <p:spPr>
          <a:xfrm>
            <a:off x="838200" y="1531711"/>
            <a:ext cx="10515599" cy="4351338"/>
          </a:xfrm>
          <a:prstGeom prst="rect">
            <a:avLst/>
          </a:prstGeom>
          <a:noFill/>
          <a:ln>
            <a:noFill/>
          </a:ln>
        </p:spPr>
        <p:txBody>
          <a:bodyPr lIns="91425" tIns="45700" rIns="91425" bIns="45700" anchor="t" anchorCtr="0">
            <a:noAutofit/>
          </a:bodyPr>
          <a:lstStyle/>
          <a:p>
            <a:pPr marL="0" marR="0" lvl="0" indent="0" algn="l" rtl="0">
              <a:lnSpc>
                <a:spcPct val="90000"/>
              </a:lnSpc>
              <a:spcBef>
                <a:spcPts val="0"/>
              </a:spcBef>
              <a:spcAft>
                <a:spcPts val="0"/>
              </a:spcAft>
              <a:buClr>
                <a:schemeClr val="dk1"/>
              </a:buClr>
              <a:buSzPct val="25000"/>
              <a:buFont typeface="Arial"/>
              <a:buNone/>
            </a:pPr>
            <a:r>
              <a:rPr lang="pt-BR" sz="2800" b="0" i="0" u="none" strike="noStrike" cap="none">
                <a:solidFill>
                  <a:schemeClr val="dk1"/>
                </a:solidFill>
                <a:latin typeface="Calibri"/>
                <a:ea typeface="Calibri"/>
                <a:cs typeface="Calibri"/>
                <a:sym typeface="Calibri"/>
              </a:rPr>
              <a:t>&lt;svg width="200" height="200"&gt; </a:t>
            </a:r>
          </a:p>
          <a:p>
            <a:pPr marL="0" marR="0" lvl="0" indent="0" algn="l" rtl="0">
              <a:lnSpc>
                <a:spcPct val="90000"/>
              </a:lnSpc>
              <a:spcBef>
                <a:spcPts val="1000"/>
              </a:spcBef>
              <a:spcAft>
                <a:spcPts val="0"/>
              </a:spcAft>
              <a:buClr>
                <a:schemeClr val="dk1"/>
              </a:buClr>
              <a:buSzPct val="25000"/>
              <a:buFont typeface="Arial"/>
              <a:buNone/>
            </a:pPr>
            <a:r>
              <a:rPr lang="pt-BR" sz="2800" b="0" i="0" u="none" strike="noStrike" cap="none">
                <a:solidFill>
                  <a:schemeClr val="dk1"/>
                </a:solidFill>
                <a:latin typeface="Calibri"/>
                <a:ea typeface="Calibri"/>
                <a:cs typeface="Calibri"/>
                <a:sym typeface="Calibri"/>
              </a:rPr>
              <a:t>	</a:t>
            </a:r>
            <a:r>
              <a:rPr lang="pt-BR" sz="2800" b="1" i="0" u="none" strike="noStrike" cap="none">
                <a:solidFill>
                  <a:srgbClr val="FF0000"/>
                </a:solidFill>
                <a:latin typeface="Calibri"/>
                <a:ea typeface="Calibri"/>
                <a:cs typeface="Calibri"/>
                <a:sym typeface="Calibri"/>
              </a:rPr>
              <a:t>&lt;g transform="translate(0, 200) scale(1, -1)"&gt;</a:t>
            </a:r>
          </a:p>
          <a:p>
            <a:pPr marL="0" marR="0" lvl="0" indent="0" algn="l" rtl="0">
              <a:lnSpc>
                <a:spcPct val="90000"/>
              </a:lnSpc>
              <a:spcBef>
                <a:spcPts val="1000"/>
              </a:spcBef>
              <a:spcAft>
                <a:spcPts val="0"/>
              </a:spcAft>
              <a:buClr>
                <a:schemeClr val="dk1"/>
              </a:buClr>
              <a:buSzPct val="25000"/>
              <a:buFont typeface="Arial"/>
              <a:buNone/>
            </a:pPr>
            <a:r>
              <a:rPr lang="pt-BR" sz="2800" b="0" i="0" u="none" strike="noStrike" cap="none">
                <a:solidFill>
                  <a:schemeClr val="dk1"/>
                </a:solidFill>
                <a:latin typeface="Calibri"/>
                <a:ea typeface="Calibri"/>
                <a:cs typeface="Calibri"/>
                <a:sym typeface="Calibri"/>
              </a:rPr>
              <a:t>	&lt;circle cx="50" cy="50" r="10"/&gt; </a:t>
            </a:r>
          </a:p>
          <a:p>
            <a:pPr marL="0" marR="0" lvl="0" indent="0" algn="l" rtl="0">
              <a:lnSpc>
                <a:spcPct val="90000"/>
              </a:lnSpc>
              <a:spcBef>
                <a:spcPts val="1000"/>
              </a:spcBef>
              <a:spcAft>
                <a:spcPts val="0"/>
              </a:spcAft>
              <a:buClr>
                <a:schemeClr val="dk1"/>
              </a:buClr>
              <a:buSzPct val="25000"/>
              <a:buFont typeface="Arial"/>
              <a:buNone/>
            </a:pPr>
            <a:r>
              <a:rPr lang="pt-BR" sz="2800" b="0" i="0" u="none" strike="noStrike" cap="none">
                <a:solidFill>
                  <a:schemeClr val="dk1"/>
                </a:solidFill>
                <a:latin typeface="Calibri"/>
                <a:ea typeface="Calibri"/>
                <a:cs typeface="Calibri"/>
                <a:sym typeface="Calibri"/>
              </a:rPr>
              <a:t>	&lt;circle cx="80" cy="80" r="10"/&gt; </a:t>
            </a:r>
          </a:p>
          <a:p>
            <a:pPr marL="0" marR="0" lvl="0" indent="0" algn="l" rtl="0">
              <a:lnSpc>
                <a:spcPct val="90000"/>
              </a:lnSpc>
              <a:spcBef>
                <a:spcPts val="1000"/>
              </a:spcBef>
              <a:spcAft>
                <a:spcPts val="0"/>
              </a:spcAft>
              <a:buClr>
                <a:schemeClr val="dk1"/>
              </a:buClr>
              <a:buSzPct val="25000"/>
              <a:buFont typeface="Arial"/>
              <a:buNone/>
            </a:pPr>
            <a:r>
              <a:rPr lang="pt-BR" sz="2800" b="0" i="0" u="none" strike="noStrike" cap="none">
                <a:solidFill>
                  <a:schemeClr val="dk1"/>
                </a:solidFill>
                <a:latin typeface="Calibri"/>
                <a:ea typeface="Calibri"/>
                <a:cs typeface="Calibri"/>
                <a:sym typeface="Calibri"/>
              </a:rPr>
              <a:t>	&lt;circle cx="110" cy="50" r="10"/&gt; </a:t>
            </a:r>
          </a:p>
          <a:p>
            <a:pPr marL="0" marR="0" lvl="0" indent="0" algn="l" rtl="0">
              <a:lnSpc>
                <a:spcPct val="90000"/>
              </a:lnSpc>
              <a:spcBef>
                <a:spcPts val="1000"/>
              </a:spcBef>
              <a:spcAft>
                <a:spcPts val="0"/>
              </a:spcAft>
              <a:buClr>
                <a:schemeClr val="dk1"/>
              </a:buClr>
              <a:buSzPct val="25000"/>
              <a:buFont typeface="Arial"/>
              <a:buNone/>
            </a:pPr>
            <a:r>
              <a:rPr lang="pt-BR" sz="2800" b="0" i="0" u="none" strike="noStrike" cap="none">
                <a:solidFill>
                  <a:schemeClr val="dk1"/>
                </a:solidFill>
                <a:latin typeface="Calibri"/>
                <a:ea typeface="Calibri"/>
                <a:cs typeface="Calibri"/>
                <a:sym typeface="Calibri"/>
              </a:rPr>
              <a:t>	&lt;circle cx="140" cy="90" r="10"/&gt;</a:t>
            </a:r>
          </a:p>
          <a:p>
            <a:pPr marL="0" marR="0" lvl="0" indent="0" algn="l" rtl="0">
              <a:lnSpc>
                <a:spcPct val="90000"/>
              </a:lnSpc>
              <a:spcBef>
                <a:spcPts val="1000"/>
              </a:spcBef>
              <a:spcAft>
                <a:spcPts val="0"/>
              </a:spcAft>
              <a:buClr>
                <a:schemeClr val="dk1"/>
              </a:buClr>
              <a:buSzPct val="25000"/>
              <a:buFont typeface="Arial"/>
              <a:buNone/>
            </a:pPr>
            <a:r>
              <a:rPr lang="pt-BR" sz="2800" b="0" i="0" u="none" strike="noStrike" cap="none">
                <a:solidFill>
                  <a:schemeClr val="dk1"/>
                </a:solidFill>
                <a:latin typeface="Calibri"/>
                <a:ea typeface="Calibri"/>
                <a:cs typeface="Calibri"/>
                <a:sym typeface="Calibri"/>
              </a:rPr>
              <a:t>	</a:t>
            </a:r>
            <a:r>
              <a:rPr lang="pt-BR" sz="2800" b="1" i="0" u="none" strike="noStrike" cap="none">
                <a:solidFill>
                  <a:srgbClr val="FF0000"/>
                </a:solidFill>
                <a:latin typeface="Calibri"/>
                <a:ea typeface="Calibri"/>
                <a:cs typeface="Calibri"/>
                <a:sym typeface="Calibri"/>
              </a:rPr>
              <a:t>&lt;/g&gt;</a:t>
            </a:r>
            <a:r>
              <a:rPr lang="pt-BR" sz="2800" b="0" i="0" u="none" strike="noStrike" cap="none">
                <a:solidFill>
                  <a:schemeClr val="dk1"/>
                </a:solidFill>
                <a:latin typeface="Calibri"/>
                <a:ea typeface="Calibri"/>
                <a:cs typeface="Calibri"/>
                <a:sym typeface="Calibri"/>
              </a:rPr>
              <a:t> </a:t>
            </a:r>
          </a:p>
          <a:p>
            <a:pPr marL="0" marR="0" lvl="0" indent="0" algn="l" rtl="0">
              <a:lnSpc>
                <a:spcPct val="90000"/>
              </a:lnSpc>
              <a:spcBef>
                <a:spcPts val="1000"/>
              </a:spcBef>
              <a:buClr>
                <a:schemeClr val="dk1"/>
              </a:buClr>
              <a:buSzPct val="25000"/>
              <a:buFont typeface="Arial"/>
              <a:buNone/>
            </a:pPr>
            <a:r>
              <a:rPr lang="pt-BR" sz="2800" b="0" i="0" u="none" strike="noStrike" cap="none">
                <a:solidFill>
                  <a:schemeClr val="dk1"/>
                </a:solidFill>
                <a:latin typeface="Calibri"/>
                <a:ea typeface="Calibri"/>
                <a:cs typeface="Calibri"/>
                <a:sym typeface="Calibri"/>
              </a:rPr>
              <a:t>&lt;/svg&gt;</a:t>
            </a:r>
          </a:p>
        </p:txBody>
      </p:sp>
      <p:pic>
        <p:nvPicPr>
          <p:cNvPr id="314" name="Shape 314"/>
          <p:cNvPicPr preferRelativeResize="0"/>
          <p:nvPr/>
        </p:nvPicPr>
        <p:blipFill rotWithShape="1">
          <a:blip r:embed="rId3">
            <a:alphaModFix/>
          </a:blip>
          <a:srcRect/>
          <a:stretch/>
        </p:blipFill>
        <p:spPr>
          <a:xfrm>
            <a:off x="7824786" y="4387623"/>
            <a:ext cx="2028825" cy="1495424"/>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Shape 319"/>
          <p:cNvSpPr txBox="1">
            <a:spLocks noGrp="1"/>
          </p:cNvSpPr>
          <p:nvPr>
            <p:ph type="title"/>
          </p:nvPr>
        </p:nvSpPr>
        <p:spPr>
          <a:xfrm>
            <a:off x="838200" y="365125"/>
            <a:ext cx="10515599" cy="1325562"/>
          </a:xfrm>
          <a:prstGeom prst="rect">
            <a:avLst/>
          </a:prstGeom>
          <a:noFill/>
          <a:ln>
            <a:noFill/>
          </a:ln>
        </p:spPr>
        <p:txBody>
          <a:bodyPr lIns="91425" tIns="45700" rIns="91425" bIns="45700" anchor="ctr" anchorCtr="0">
            <a:noAutofit/>
          </a:bodyPr>
          <a:lstStyle/>
          <a:p>
            <a:pPr marL="0" marR="0" lvl="0" indent="0" algn="l" rtl="0">
              <a:lnSpc>
                <a:spcPct val="90000"/>
              </a:lnSpc>
              <a:spcBef>
                <a:spcPts val="0"/>
              </a:spcBef>
              <a:buClr>
                <a:schemeClr val="dk1"/>
              </a:buClr>
              <a:buSzPct val="25000"/>
              <a:buFont typeface="Calibri"/>
              <a:buNone/>
            </a:pPr>
            <a:r>
              <a:rPr lang="pt-BR" sz="4400" b="0" i="0" u="none" strike="noStrike" cap="none">
                <a:solidFill>
                  <a:schemeClr val="dk1"/>
                </a:solidFill>
                <a:latin typeface="Calibri"/>
                <a:ea typeface="Calibri"/>
                <a:cs typeface="Calibri"/>
                <a:sym typeface="Calibri"/>
              </a:rPr>
              <a:t>SVG - Grupos</a:t>
            </a:r>
          </a:p>
        </p:txBody>
      </p:sp>
      <p:sp>
        <p:nvSpPr>
          <p:cNvPr id="320" name="Shape 320"/>
          <p:cNvSpPr txBox="1">
            <a:spLocks noGrp="1"/>
          </p:cNvSpPr>
          <p:nvPr>
            <p:ph type="body" idx="1"/>
          </p:nvPr>
        </p:nvSpPr>
        <p:spPr>
          <a:xfrm>
            <a:off x="838200" y="1531711"/>
            <a:ext cx="10515599" cy="4351338"/>
          </a:xfrm>
          <a:prstGeom prst="rect">
            <a:avLst/>
          </a:prstGeom>
          <a:noFill/>
          <a:ln>
            <a:noFill/>
          </a:ln>
        </p:spPr>
        <p:txBody>
          <a:bodyPr lIns="91425" tIns="45700" rIns="91425" bIns="45700" anchor="t" anchorCtr="0">
            <a:noAutofit/>
          </a:bodyPr>
          <a:lstStyle/>
          <a:p>
            <a:pPr marL="0" marR="0" lvl="0" indent="0" algn="l" rtl="0">
              <a:lnSpc>
                <a:spcPct val="90000"/>
              </a:lnSpc>
              <a:spcBef>
                <a:spcPts val="0"/>
              </a:spcBef>
              <a:spcAft>
                <a:spcPts val="0"/>
              </a:spcAft>
              <a:buClr>
                <a:schemeClr val="dk1"/>
              </a:buClr>
              <a:buSzPct val="25000"/>
              <a:buFont typeface="Arial"/>
              <a:buNone/>
            </a:pPr>
            <a:r>
              <a:rPr lang="pt-BR" sz="2800" b="0" i="0" u="none" strike="noStrike" cap="none" dirty="0">
                <a:solidFill>
                  <a:schemeClr val="dk1"/>
                </a:solidFill>
                <a:latin typeface="Calibri"/>
                <a:ea typeface="Calibri"/>
                <a:cs typeface="Calibri"/>
                <a:sym typeface="Calibri"/>
              </a:rPr>
              <a:t>&lt;svg width="200" height="200"&gt; </a:t>
            </a:r>
          </a:p>
          <a:p>
            <a:pPr marL="0" marR="0" lvl="0" indent="0" algn="l" rtl="0">
              <a:lnSpc>
                <a:spcPct val="90000"/>
              </a:lnSpc>
              <a:spcBef>
                <a:spcPts val="1000"/>
              </a:spcBef>
              <a:spcAft>
                <a:spcPts val="0"/>
              </a:spcAft>
              <a:buClr>
                <a:schemeClr val="dk1"/>
              </a:buClr>
              <a:buSzPct val="25000"/>
              <a:buFont typeface="Arial"/>
              <a:buNone/>
            </a:pPr>
            <a:r>
              <a:rPr lang="pt-BR" sz="2800" b="0" i="0" u="none" strike="noStrike" cap="none" dirty="0">
                <a:solidFill>
                  <a:schemeClr val="dk1"/>
                </a:solidFill>
                <a:latin typeface="Calibri"/>
                <a:ea typeface="Calibri"/>
                <a:cs typeface="Calibri"/>
                <a:sym typeface="Calibri"/>
              </a:rPr>
              <a:t>	&lt;g transform="</a:t>
            </a:r>
            <a:r>
              <a:rPr lang="pt-BR" sz="2800" b="0" i="0" u="none" strike="noStrike" cap="none" dirty="0" smtClean="0">
                <a:solidFill>
                  <a:schemeClr val="dk1"/>
                </a:solidFill>
                <a:latin typeface="Calibri"/>
                <a:ea typeface="Calibri"/>
                <a:cs typeface="Calibri"/>
                <a:sym typeface="Calibri"/>
              </a:rPr>
              <a:t>translate(200,0) </a:t>
            </a:r>
            <a:r>
              <a:rPr lang="pt-BR" sz="2800" b="0" i="0" u="none" strike="noStrike" cap="none" dirty="0">
                <a:solidFill>
                  <a:schemeClr val="dk1"/>
                </a:solidFill>
                <a:latin typeface="Calibri"/>
                <a:ea typeface="Calibri"/>
                <a:cs typeface="Calibri"/>
                <a:sym typeface="Calibri"/>
              </a:rPr>
              <a:t>scale</a:t>
            </a:r>
            <a:r>
              <a:rPr lang="pt-BR" sz="2800" b="0" i="0" u="none" strike="noStrike" cap="none" dirty="0" smtClean="0">
                <a:solidFill>
                  <a:schemeClr val="dk1"/>
                </a:solidFill>
                <a:latin typeface="Calibri"/>
                <a:ea typeface="Calibri"/>
                <a:cs typeface="Calibri"/>
                <a:sym typeface="Calibri"/>
              </a:rPr>
              <a:t>(-1</a:t>
            </a:r>
            <a:r>
              <a:rPr lang="pt-BR" sz="2800" b="0" i="0" u="none" strike="noStrike" cap="none" dirty="0">
                <a:solidFill>
                  <a:schemeClr val="dk1"/>
                </a:solidFill>
                <a:latin typeface="Calibri"/>
                <a:ea typeface="Calibri"/>
                <a:cs typeface="Calibri"/>
                <a:sym typeface="Calibri"/>
              </a:rPr>
              <a:t>, </a:t>
            </a:r>
            <a:r>
              <a:rPr lang="pt-BR" sz="2800" b="0" i="0" u="none" strike="noStrike" cap="none" dirty="0" smtClean="0">
                <a:solidFill>
                  <a:schemeClr val="dk1"/>
                </a:solidFill>
                <a:latin typeface="Calibri"/>
                <a:ea typeface="Calibri"/>
                <a:cs typeface="Calibri"/>
                <a:sym typeface="Calibri"/>
              </a:rPr>
              <a:t>1</a:t>
            </a:r>
            <a:r>
              <a:rPr lang="pt-BR" sz="2800" b="0" i="0" u="none" strike="noStrike" cap="none" dirty="0">
                <a:solidFill>
                  <a:schemeClr val="dk1"/>
                </a:solidFill>
                <a:latin typeface="Calibri"/>
                <a:ea typeface="Calibri"/>
                <a:cs typeface="Calibri"/>
                <a:sym typeface="Calibri"/>
              </a:rPr>
              <a:t>)"&gt; </a:t>
            </a:r>
          </a:p>
          <a:p>
            <a:pPr marL="0" marR="0" lvl="0" indent="0" algn="l" rtl="0">
              <a:lnSpc>
                <a:spcPct val="90000"/>
              </a:lnSpc>
              <a:spcBef>
                <a:spcPts val="1000"/>
              </a:spcBef>
              <a:spcAft>
                <a:spcPts val="0"/>
              </a:spcAft>
              <a:buClr>
                <a:schemeClr val="dk1"/>
              </a:buClr>
              <a:buSzPct val="25000"/>
              <a:buFont typeface="Arial"/>
              <a:buNone/>
            </a:pPr>
            <a:r>
              <a:rPr lang="pt-BR" sz="2800" b="0" i="0" u="none" strike="noStrike" cap="none" dirty="0">
                <a:solidFill>
                  <a:schemeClr val="dk1"/>
                </a:solidFill>
                <a:latin typeface="Calibri"/>
                <a:ea typeface="Calibri"/>
                <a:cs typeface="Calibri"/>
                <a:sym typeface="Calibri"/>
              </a:rPr>
              <a:t>		&lt;text x="10" y="50"&gt;Text&lt;/text&gt; </a:t>
            </a:r>
          </a:p>
          <a:p>
            <a:pPr marL="0" marR="0" lvl="0" indent="0" algn="l" rtl="0">
              <a:lnSpc>
                <a:spcPct val="90000"/>
              </a:lnSpc>
              <a:spcBef>
                <a:spcPts val="1000"/>
              </a:spcBef>
              <a:spcAft>
                <a:spcPts val="0"/>
              </a:spcAft>
              <a:buClr>
                <a:schemeClr val="dk1"/>
              </a:buClr>
              <a:buSzPct val="25000"/>
              <a:buFont typeface="Arial"/>
              <a:buNone/>
            </a:pPr>
            <a:r>
              <a:rPr lang="pt-BR" sz="2800" b="0" i="0" u="none" strike="noStrike" cap="none" dirty="0">
                <a:solidFill>
                  <a:schemeClr val="dk1"/>
                </a:solidFill>
                <a:latin typeface="Calibri"/>
                <a:ea typeface="Calibri"/>
                <a:cs typeface="Calibri"/>
                <a:sym typeface="Calibri"/>
              </a:rPr>
              <a:t>		&lt;text x="70" y="50"&gt;as they read&lt;/text&gt; </a:t>
            </a:r>
          </a:p>
          <a:p>
            <a:pPr marL="0" marR="0" lvl="0" indent="0" algn="l" rtl="0">
              <a:lnSpc>
                <a:spcPct val="90000"/>
              </a:lnSpc>
              <a:spcBef>
                <a:spcPts val="1000"/>
              </a:spcBef>
              <a:spcAft>
                <a:spcPts val="0"/>
              </a:spcAft>
              <a:buClr>
                <a:schemeClr val="dk1"/>
              </a:buClr>
              <a:buSzPct val="25000"/>
              <a:buFont typeface="Arial"/>
              <a:buNone/>
            </a:pPr>
            <a:r>
              <a:rPr lang="pt-BR" sz="2800" b="0" i="0" u="none" strike="noStrike" cap="none" dirty="0">
                <a:solidFill>
                  <a:schemeClr val="dk1"/>
                </a:solidFill>
                <a:latin typeface="Calibri"/>
                <a:ea typeface="Calibri"/>
                <a:cs typeface="Calibri"/>
                <a:sym typeface="Calibri"/>
              </a:rPr>
              <a:t>		&lt;text x="40" y="80"&gt;in&lt;/text&gt; </a:t>
            </a:r>
          </a:p>
          <a:p>
            <a:pPr marL="0" marR="0" lvl="0" indent="0" algn="l" rtl="0">
              <a:lnSpc>
                <a:spcPct val="90000"/>
              </a:lnSpc>
              <a:spcBef>
                <a:spcPts val="1000"/>
              </a:spcBef>
              <a:spcAft>
                <a:spcPts val="0"/>
              </a:spcAft>
              <a:buClr>
                <a:schemeClr val="dk1"/>
              </a:buClr>
              <a:buSzPct val="25000"/>
              <a:buFont typeface="Arial"/>
              <a:buNone/>
            </a:pPr>
            <a:r>
              <a:rPr lang="pt-BR" sz="2800" b="0" i="0" u="none" strike="noStrike" cap="none" dirty="0">
                <a:solidFill>
                  <a:schemeClr val="dk1"/>
                </a:solidFill>
                <a:latin typeface="Calibri"/>
                <a:ea typeface="Calibri"/>
                <a:cs typeface="Calibri"/>
                <a:sym typeface="Calibri"/>
              </a:rPr>
              <a:t>		&lt;text x="100" y="90"&gt;Australia&lt;/text&gt; </a:t>
            </a:r>
          </a:p>
          <a:p>
            <a:pPr marL="0" marR="0" lvl="0" indent="0" algn="l" rtl="0">
              <a:lnSpc>
                <a:spcPct val="90000"/>
              </a:lnSpc>
              <a:spcBef>
                <a:spcPts val="1000"/>
              </a:spcBef>
              <a:spcAft>
                <a:spcPts val="0"/>
              </a:spcAft>
              <a:buClr>
                <a:schemeClr val="dk1"/>
              </a:buClr>
              <a:buSzPct val="25000"/>
              <a:buFont typeface="Arial"/>
              <a:buNone/>
            </a:pPr>
            <a:r>
              <a:rPr lang="pt-BR" sz="2800" b="0" i="0" u="none" strike="noStrike" cap="none" dirty="0">
                <a:solidFill>
                  <a:schemeClr val="dk1"/>
                </a:solidFill>
                <a:latin typeface="Calibri"/>
                <a:ea typeface="Calibri"/>
                <a:cs typeface="Calibri"/>
                <a:sym typeface="Calibri"/>
              </a:rPr>
              <a:t>	&lt;/g&gt; </a:t>
            </a:r>
          </a:p>
          <a:p>
            <a:pPr marL="0" marR="0" lvl="0" indent="0" algn="l" rtl="0">
              <a:lnSpc>
                <a:spcPct val="90000"/>
              </a:lnSpc>
              <a:spcBef>
                <a:spcPts val="1000"/>
              </a:spcBef>
              <a:buClr>
                <a:schemeClr val="dk1"/>
              </a:buClr>
              <a:buSzPct val="25000"/>
              <a:buFont typeface="Arial"/>
              <a:buNone/>
            </a:pPr>
            <a:r>
              <a:rPr lang="pt-BR" sz="2800" b="0" i="0" u="none" strike="noStrike" cap="none" dirty="0">
                <a:solidFill>
                  <a:schemeClr val="dk1"/>
                </a:solidFill>
                <a:latin typeface="Calibri"/>
                <a:ea typeface="Calibri"/>
                <a:cs typeface="Calibri"/>
                <a:sym typeface="Calibri"/>
              </a:rPr>
              <a:t>&lt;/svg&gt;</a:t>
            </a:r>
          </a:p>
        </p:txBody>
      </p:sp>
      <p:pic>
        <p:nvPicPr>
          <p:cNvPr id="2" name="Picture 1"/>
          <p:cNvPicPr>
            <a:picLocks noChangeAspect="1"/>
          </p:cNvPicPr>
          <p:nvPr/>
        </p:nvPicPr>
        <p:blipFill>
          <a:blip r:embed="rId3"/>
          <a:stretch>
            <a:fillRect/>
          </a:stretch>
        </p:blipFill>
        <p:spPr>
          <a:xfrm>
            <a:off x="7248698" y="4769049"/>
            <a:ext cx="3874337" cy="1598067"/>
          </a:xfrm>
          <a:prstGeom prst="rect">
            <a:avLst/>
          </a:prstGeom>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Exercícios SVG</a:t>
            </a:r>
            <a:endParaRPr lang="en-US" dirty="0"/>
          </a:p>
        </p:txBody>
      </p:sp>
      <p:sp>
        <p:nvSpPr>
          <p:cNvPr id="3" name="Text Placeholder 2"/>
          <p:cNvSpPr>
            <a:spLocks noGrp="1"/>
          </p:cNvSpPr>
          <p:nvPr>
            <p:ph type="body" idx="1"/>
          </p:nvPr>
        </p:nvSpPr>
        <p:spPr/>
        <p:txBody>
          <a:bodyPr/>
          <a:lstStyle/>
          <a:p>
            <a:r>
              <a:rPr lang="pt-BR" dirty="0" smtClean="0"/>
              <a:t> Como você desenharia esta figura?</a:t>
            </a:r>
            <a:endParaRPr lang="en-US" dirty="0"/>
          </a:p>
        </p:txBody>
      </p:sp>
      <p:pic>
        <p:nvPicPr>
          <p:cNvPr id="4" name="Picture 3"/>
          <p:cNvPicPr>
            <a:picLocks noChangeAspect="1"/>
          </p:cNvPicPr>
          <p:nvPr/>
        </p:nvPicPr>
        <p:blipFill>
          <a:blip r:embed="rId2"/>
          <a:stretch>
            <a:fillRect/>
          </a:stretch>
        </p:blipFill>
        <p:spPr>
          <a:xfrm>
            <a:off x="4436689" y="2808388"/>
            <a:ext cx="3318619" cy="3077021"/>
          </a:xfrm>
          <a:prstGeom prst="rect">
            <a:avLst/>
          </a:prstGeom>
        </p:spPr>
      </p:pic>
    </p:spTree>
    <p:extLst>
      <p:ext uri="{BB962C8B-B14F-4D97-AF65-F5344CB8AC3E}">
        <p14:creationId xmlns:p14="http://schemas.microsoft.com/office/powerpoint/2010/main" val="330883319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 Como você desenharia esta figura</a:t>
            </a:r>
            <a:r>
              <a:rPr lang="pt-BR" dirty="0" smtClean="0"/>
              <a:t>?</a:t>
            </a:r>
            <a:endParaRPr lang="en-US" dirty="0"/>
          </a:p>
        </p:txBody>
      </p:sp>
      <p:sp>
        <p:nvSpPr>
          <p:cNvPr id="3" name="Text Placeholder 2"/>
          <p:cNvSpPr>
            <a:spLocks noGrp="1"/>
          </p:cNvSpPr>
          <p:nvPr>
            <p:ph type="body" idx="1"/>
          </p:nvPr>
        </p:nvSpPr>
        <p:spPr/>
        <p:txBody>
          <a:bodyPr/>
          <a:lstStyle/>
          <a:p>
            <a:endParaRPr lang="en-US" dirty="0"/>
          </a:p>
        </p:txBody>
      </p:sp>
      <p:pic>
        <p:nvPicPr>
          <p:cNvPr id="1026" name="Picture 2" descr="D:\teaching\ufpe\datavis\data_vis_assignments\2017.2\figs\sample_interface_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57586" y="2488912"/>
            <a:ext cx="5076825" cy="33242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311256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Shape 233"/>
          <p:cNvSpPr txBox="1">
            <a:spLocks noGrp="1"/>
          </p:cNvSpPr>
          <p:nvPr>
            <p:ph type="title"/>
          </p:nvPr>
        </p:nvSpPr>
        <p:spPr>
          <a:xfrm>
            <a:off x="831850" y="1709738"/>
            <a:ext cx="10515599" cy="2852737"/>
          </a:xfrm>
          <a:prstGeom prst="rect">
            <a:avLst/>
          </a:prstGeom>
          <a:noFill/>
          <a:ln>
            <a:noFill/>
          </a:ln>
        </p:spPr>
        <p:txBody>
          <a:bodyPr lIns="91425" tIns="45700" rIns="91425" bIns="45700" anchor="b" anchorCtr="0">
            <a:noAutofit/>
          </a:bodyPr>
          <a:lstStyle/>
          <a:p>
            <a:pPr marL="0" marR="0" lvl="0" indent="0" algn="l" rtl="0">
              <a:lnSpc>
                <a:spcPct val="90000"/>
              </a:lnSpc>
              <a:spcBef>
                <a:spcPts val="0"/>
              </a:spcBef>
              <a:buClr>
                <a:schemeClr val="dk1"/>
              </a:buClr>
              <a:buSzPct val="25000"/>
              <a:buFont typeface="Calibri"/>
              <a:buNone/>
            </a:pPr>
            <a:r>
              <a:rPr lang="pt-BR" sz="6000" b="0" i="0" u="none" strike="noStrike" cap="none" dirty="0" smtClean="0">
                <a:solidFill>
                  <a:schemeClr val="dk1"/>
                </a:solidFill>
                <a:latin typeface="Calibri"/>
                <a:ea typeface="Calibri"/>
                <a:cs typeface="Calibri"/>
                <a:sym typeface="Calibri"/>
              </a:rPr>
              <a:t>Javascript</a:t>
            </a:r>
            <a:endParaRPr lang="pt-BR" sz="6000" b="0" i="0" u="none" strike="noStrike" cap="none" dirty="0">
              <a:solidFill>
                <a:schemeClr val="dk1"/>
              </a:solidFill>
              <a:latin typeface="Calibri"/>
              <a:ea typeface="Calibri"/>
              <a:cs typeface="Calibri"/>
              <a:sym typeface="Calibri"/>
            </a:endParaRPr>
          </a:p>
        </p:txBody>
      </p:sp>
      <p:sp>
        <p:nvSpPr>
          <p:cNvPr id="234" name="Shape 234"/>
          <p:cNvSpPr txBox="1">
            <a:spLocks noGrp="1"/>
          </p:cNvSpPr>
          <p:nvPr>
            <p:ph type="body" idx="1"/>
          </p:nvPr>
        </p:nvSpPr>
        <p:spPr>
          <a:xfrm>
            <a:off x="831850" y="4589462"/>
            <a:ext cx="10515599" cy="1500187"/>
          </a:xfrm>
          <a:prstGeom prst="rect">
            <a:avLst/>
          </a:prstGeom>
          <a:noFill/>
          <a:ln>
            <a:noFill/>
          </a:ln>
        </p:spPr>
        <p:txBody>
          <a:bodyPr lIns="91425" tIns="45700" rIns="91425" bIns="45700" anchor="t" anchorCtr="0">
            <a:noAutofit/>
          </a:bodyPr>
          <a:lstStyle/>
          <a:p>
            <a:pPr marL="0" marR="0" lvl="0" indent="0" algn="l" rtl="0">
              <a:lnSpc>
                <a:spcPct val="90000"/>
              </a:lnSpc>
              <a:spcBef>
                <a:spcPts val="0"/>
              </a:spcBef>
              <a:buClr>
                <a:srgbClr val="888888"/>
              </a:buClr>
              <a:buSzPct val="25000"/>
              <a:buFont typeface="Arial"/>
              <a:buNone/>
            </a:pPr>
            <a:endParaRPr sz="2400" b="0" i="0" u="none" strike="noStrike" cap="none">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177522329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Shape 326"/>
          <p:cNvSpPr txBox="1">
            <a:spLocks noGrp="1"/>
          </p:cNvSpPr>
          <p:nvPr>
            <p:ph type="title"/>
          </p:nvPr>
        </p:nvSpPr>
        <p:spPr>
          <a:xfrm>
            <a:off x="838200" y="365125"/>
            <a:ext cx="10515599" cy="1325562"/>
          </a:xfrm>
          <a:prstGeom prst="rect">
            <a:avLst/>
          </a:prstGeom>
          <a:noFill/>
          <a:ln>
            <a:noFill/>
          </a:ln>
        </p:spPr>
        <p:txBody>
          <a:bodyPr lIns="91425" tIns="45700" rIns="91425" bIns="45700" anchor="ctr" anchorCtr="0">
            <a:noAutofit/>
          </a:bodyPr>
          <a:lstStyle/>
          <a:p>
            <a:pPr marL="0" marR="0" lvl="0" indent="0" algn="l" rtl="0">
              <a:lnSpc>
                <a:spcPct val="90000"/>
              </a:lnSpc>
              <a:spcBef>
                <a:spcPts val="0"/>
              </a:spcBef>
              <a:buClr>
                <a:schemeClr val="dk1"/>
              </a:buClr>
              <a:buSzPct val="25000"/>
              <a:buFont typeface="Calibri"/>
              <a:buNone/>
            </a:pPr>
            <a:r>
              <a:rPr lang="pt-BR" sz="4400" b="0" i="0" u="none" strike="noStrike" cap="none" dirty="0" smtClean="0">
                <a:solidFill>
                  <a:schemeClr val="dk1"/>
                </a:solidFill>
                <a:latin typeface="Calibri"/>
                <a:ea typeface="Calibri"/>
                <a:cs typeface="Calibri"/>
                <a:sym typeface="Calibri"/>
              </a:rPr>
              <a:t>Variáveis</a:t>
            </a:r>
            <a:endParaRPr lang="pt-BR" sz="4400" b="0" i="0" u="none" strike="noStrike" cap="none" dirty="0">
              <a:solidFill>
                <a:schemeClr val="dk1"/>
              </a:solidFill>
              <a:latin typeface="Calibri"/>
              <a:ea typeface="Calibri"/>
              <a:cs typeface="Calibri"/>
              <a:sym typeface="Calibri"/>
            </a:endParaRPr>
          </a:p>
        </p:txBody>
      </p:sp>
      <p:sp>
        <p:nvSpPr>
          <p:cNvPr id="327" name="Shape 327"/>
          <p:cNvSpPr txBox="1">
            <a:spLocks noGrp="1"/>
          </p:cNvSpPr>
          <p:nvPr>
            <p:ph type="body" idx="1"/>
          </p:nvPr>
        </p:nvSpPr>
        <p:spPr>
          <a:xfrm>
            <a:off x="838200" y="1825625"/>
            <a:ext cx="10515599" cy="4351338"/>
          </a:xfrm>
          <a:prstGeom prst="rect">
            <a:avLst/>
          </a:prstGeom>
          <a:noFill/>
          <a:ln>
            <a:noFill/>
          </a:ln>
        </p:spPr>
        <p:txBody>
          <a:bodyPr lIns="91425" tIns="45700" rIns="91425" bIns="45700" anchor="t" anchorCtr="0">
            <a:noAutofit/>
          </a:bodyPr>
          <a:lstStyle/>
          <a:p>
            <a:pPr lvl="0" indent="-228600">
              <a:spcBef>
                <a:spcPts val="0"/>
              </a:spcBef>
            </a:pPr>
            <a:r>
              <a:rPr lang="pt-BR" dirty="0" smtClean="0"/>
              <a:t>a </a:t>
            </a:r>
            <a:r>
              <a:rPr lang="pt-BR" dirty="0"/>
              <a:t>= 0; </a:t>
            </a:r>
            <a:endParaRPr lang="pt-BR" dirty="0" smtClean="0"/>
          </a:p>
          <a:p>
            <a:pPr lvl="0" indent="-228600">
              <a:spcBef>
                <a:spcPts val="0"/>
              </a:spcBef>
            </a:pPr>
            <a:r>
              <a:rPr lang="pt-BR" dirty="0" smtClean="0"/>
              <a:t>b </a:t>
            </a:r>
            <a:r>
              <a:rPr lang="pt-BR" dirty="0"/>
              <a:t>= "1"; </a:t>
            </a:r>
            <a:endParaRPr lang="pt-BR" dirty="0" smtClean="0"/>
          </a:p>
          <a:p>
            <a:pPr lvl="0" indent="-228600">
              <a:spcBef>
                <a:spcPts val="0"/>
              </a:spcBef>
            </a:pPr>
            <a:r>
              <a:rPr lang="pt-BR" dirty="0" smtClean="0"/>
              <a:t>c </a:t>
            </a:r>
            <a:r>
              <a:rPr lang="pt-BR" dirty="0"/>
              <a:t>= [1, 2, "3", [4]]; </a:t>
            </a:r>
            <a:endParaRPr lang="pt-BR" dirty="0" smtClean="0"/>
          </a:p>
          <a:p>
            <a:pPr lvl="0" indent="-228600">
              <a:spcBef>
                <a:spcPts val="0"/>
              </a:spcBef>
            </a:pPr>
            <a:r>
              <a:rPr lang="pt-BR" dirty="0" smtClean="0"/>
              <a:t>f </a:t>
            </a:r>
            <a:r>
              <a:rPr lang="pt-BR" dirty="0"/>
              <a:t>= false; </a:t>
            </a:r>
            <a:endParaRPr lang="pt-BR" dirty="0" smtClean="0"/>
          </a:p>
          <a:p>
            <a:pPr lvl="0" indent="-228600">
              <a:spcBef>
                <a:spcPts val="0"/>
              </a:spcBef>
            </a:pPr>
            <a:r>
              <a:rPr lang="pt-BR" dirty="0" smtClean="0"/>
              <a:t>f </a:t>
            </a:r>
            <a:r>
              <a:rPr lang="pt-BR" dirty="0"/>
              <a:t>= 34.56</a:t>
            </a:r>
            <a:r>
              <a:rPr lang="pt-BR" dirty="0" smtClean="0"/>
              <a:t>;</a:t>
            </a:r>
          </a:p>
          <a:p>
            <a:pPr lvl="0" indent="-228600">
              <a:spcBef>
                <a:spcPts val="0"/>
              </a:spcBef>
            </a:pPr>
            <a:r>
              <a:rPr lang="pt-BR" sz="2800" b="0" i="0" u="none" strike="noStrike" cap="none" dirty="0" smtClean="0">
                <a:solidFill>
                  <a:schemeClr val="dk1"/>
                </a:solidFill>
                <a:latin typeface="Calibri"/>
                <a:ea typeface="Calibri"/>
                <a:cs typeface="Calibri"/>
                <a:sym typeface="Calibri"/>
              </a:rPr>
              <a:t>g=undefined</a:t>
            </a:r>
            <a:br>
              <a:rPr lang="pt-BR" sz="2800" b="0" i="0" u="none" strike="noStrike" cap="none" dirty="0" smtClean="0">
                <a:solidFill>
                  <a:schemeClr val="dk1"/>
                </a:solidFill>
                <a:latin typeface="Calibri"/>
                <a:ea typeface="Calibri"/>
                <a:cs typeface="Calibri"/>
                <a:sym typeface="Calibri"/>
              </a:rPr>
            </a:br>
            <a:endParaRPr lang="pt-BR" sz="2800" b="0" i="0" u="none" strike="noStrike" cap="none" dirty="0" smtClean="0">
              <a:solidFill>
                <a:schemeClr val="dk1"/>
              </a:solidFill>
              <a:latin typeface="Calibri"/>
              <a:ea typeface="Calibri"/>
              <a:cs typeface="Calibri"/>
              <a:sym typeface="Calibri"/>
            </a:endParaRPr>
          </a:p>
          <a:p>
            <a:pPr lvl="0" indent="-228600">
              <a:spcBef>
                <a:spcPts val="0"/>
              </a:spcBef>
            </a:pPr>
            <a:r>
              <a:rPr lang="en-US" dirty="0" err="1"/>
              <a:t>var</a:t>
            </a:r>
            <a:r>
              <a:rPr lang="en-US" dirty="0"/>
              <a:t> x = 0</a:t>
            </a:r>
            <a:r>
              <a:rPr lang="en-US" dirty="0" smtClean="0"/>
              <a:t>; //local variable</a:t>
            </a:r>
            <a:endParaRPr sz="2800" b="0" i="0" u="none" strike="noStrike" cap="none"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2510330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Shape 326"/>
          <p:cNvSpPr txBox="1">
            <a:spLocks noGrp="1"/>
          </p:cNvSpPr>
          <p:nvPr>
            <p:ph type="title"/>
          </p:nvPr>
        </p:nvSpPr>
        <p:spPr>
          <a:xfrm>
            <a:off x="838200" y="365125"/>
            <a:ext cx="10515599" cy="1325562"/>
          </a:xfrm>
          <a:prstGeom prst="rect">
            <a:avLst/>
          </a:prstGeom>
          <a:noFill/>
          <a:ln>
            <a:noFill/>
          </a:ln>
        </p:spPr>
        <p:txBody>
          <a:bodyPr lIns="91425" tIns="45700" rIns="91425" bIns="45700" anchor="ctr" anchorCtr="0">
            <a:noAutofit/>
          </a:bodyPr>
          <a:lstStyle/>
          <a:p>
            <a:pPr marL="0" marR="0" lvl="0" indent="0" algn="l" rtl="0">
              <a:lnSpc>
                <a:spcPct val="90000"/>
              </a:lnSpc>
              <a:spcBef>
                <a:spcPts val="0"/>
              </a:spcBef>
              <a:buClr>
                <a:schemeClr val="dk1"/>
              </a:buClr>
              <a:buSzPct val="25000"/>
              <a:buFont typeface="Calibri"/>
              <a:buNone/>
            </a:pPr>
            <a:r>
              <a:rPr lang="pt-BR" sz="4400" b="0" i="0" u="none" strike="noStrike" cap="none" dirty="0" smtClean="0">
                <a:solidFill>
                  <a:schemeClr val="dk1"/>
                </a:solidFill>
                <a:latin typeface="Calibri"/>
                <a:ea typeface="Calibri"/>
                <a:cs typeface="Calibri"/>
                <a:sym typeface="Calibri"/>
              </a:rPr>
              <a:t>Console</a:t>
            </a:r>
            <a:endParaRPr lang="pt-BR" sz="4400" b="0" i="0" u="none" strike="noStrike" cap="none" dirty="0">
              <a:solidFill>
                <a:schemeClr val="dk1"/>
              </a:solidFill>
              <a:latin typeface="Calibri"/>
              <a:ea typeface="Calibri"/>
              <a:cs typeface="Calibri"/>
              <a:sym typeface="Calibri"/>
            </a:endParaRPr>
          </a:p>
        </p:txBody>
      </p:sp>
      <p:sp>
        <p:nvSpPr>
          <p:cNvPr id="327" name="Shape 327"/>
          <p:cNvSpPr txBox="1">
            <a:spLocks noGrp="1"/>
          </p:cNvSpPr>
          <p:nvPr>
            <p:ph type="body" idx="1"/>
          </p:nvPr>
        </p:nvSpPr>
        <p:spPr>
          <a:xfrm>
            <a:off x="838200" y="1825625"/>
            <a:ext cx="10515599" cy="4351338"/>
          </a:xfrm>
          <a:prstGeom prst="rect">
            <a:avLst/>
          </a:prstGeom>
          <a:noFill/>
          <a:ln>
            <a:noFill/>
          </a:ln>
        </p:spPr>
        <p:txBody>
          <a:bodyPr lIns="91425" tIns="45700" rIns="91425" bIns="45700" anchor="t" anchorCtr="0">
            <a:noAutofit/>
          </a:bodyPr>
          <a:lstStyle/>
          <a:p>
            <a:pPr lvl="0" indent="-228600">
              <a:spcBef>
                <a:spcPts val="0"/>
              </a:spcBef>
            </a:pPr>
            <a:r>
              <a:rPr lang="en-US" dirty="0"/>
              <a:t>console.log(a); </a:t>
            </a:r>
            <a:endParaRPr lang="en-US" dirty="0" smtClean="0"/>
          </a:p>
          <a:p>
            <a:pPr lvl="0" indent="-228600">
              <a:spcBef>
                <a:spcPts val="0"/>
              </a:spcBef>
            </a:pPr>
            <a:r>
              <a:rPr lang="en-US" dirty="0" smtClean="0"/>
              <a:t>console.log(22 </a:t>
            </a:r>
            <a:r>
              <a:rPr lang="en-US" dirty="0"/>
              <a:t>/ 7); </a:t>
            </a:r>
            <a:endParaRPr lang="en-US" dirty="0" smtClean="0"/>
          </a:p>
          <a:p>
            <a:pPr lvl="0" indent="-228600">
              <a:spcBef>
                <a:spcPts val="0"/>
              </a:spcBef>
            </a:pPr>
            <a:r>
              <a:rPr lang="en-US" dirty="0" smtClean="0"/>
              <a:t>console.log(</a:t>
            </a:r>
            <a:r>
              <a:rPr lang="en-US" dirty="0" err="1" smtClean="0"/>
              <a:t>Math.PI</a:t>
            </a:r>
            <a:r>
              <a:rPr lang="en-US" dirty="0"/>
              <a:t>);</a:t>
            </a:r>
            <a:endParaRPr sz="2800" b="0" i="0" u="none" strike="noStrike" cap="none" dirty="0">
              <a:solidFill>
                <a:schemeClr val="dk1"/>
              </a:solidFill>
              <a:latin typeface="Calibri"/>
              <a:ea typeface="Calibri"/>
              <a:cs typeface="Calibri"/>
              <a:sym typeface="Calibri"/>
            </a:endParaRPr>
          </a:p>
        </p:txBody>
      </p:sp>
      <p:pic>
        <p:nvPicPr>
          <p:cNvPr id="2" name="Picture 1"/>
          <p:cNvPicPr>
            <a:picLocks noChangeAspect="1"/>
          </p:cNvPicPr>
          <p:nvPr/>
        </p:nvPicPr>
        <p:blipFill>
          <a:blip r:embed="rId3"/>
          <a:stretch>
            <a:fillRect/>
          </a:stretch>
        </p:blipFill>
        <p:spPr>
          <a:xfrm>
            <a:off x="5518408" y="232756"/>
            <a:ext cx="6425451" cy="6858000"/>
          </a:xfrm>
          <a:prstGeom prst="rect">
            <a:avLst/>
          </a:prstGeom>
        </p:spPr>
      </p:pic>
    </p:spTree>
    <p:extLst>
      <p:ext uri="{BB962C8B-B14F-4D97-AF65-F5344CB8AC3E}">
        <p14:creationId xmlns:p14="http://schemas.microsoft.com/office/powerpoint/2010/main" val="29651865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Shape 326"/>
          <p:cNvSpPr txBox="1">
            <a:spLocks noGrp="1"/>
          </p:cNvSpPr>
          <p:nvPr>
            <p:ph type="title"/>
          </p:nvPr>
        </p:nvSpPr>
        <p:spPr>
          <a:xfrm>
            <a:off x="838200" y="365125"/>
            <a:ext cx="10515599" cy="1325562"/>
          </a:xfrm>
          <a:prstGeom prst="rect">
            <a:avLst/>
          </a:prstGeom>
          <a:noFill/>
          <a:ln>
            <a:noFill/>
          </a:ln>
        </p:spPr>
        <p:txBody>
          <a:bodyPr lIns="91425" tIns="45700" rIns="91425" bIns="45700" anchor="ctr" anchorCtr="0">
            <a:noAutofit/>
          </a:bodyPr>
          <a:lstStyle/>
          <a:p>
            <a:pPr marL="0" marR="0" lvl="0" indent="0" algn="l" rtl="0">
              <a:lnSpc>
                <a:spcPct val="90000"/>
              </a:lnSpc>
              <a:spcBef>
                <a:spcPts val="0"/>
              </a:spcBef>
              <a:buClr>
                <a:schemeClr val="dk1"/>
              </a:buClr>
              <a:buSzPct val="25000"/>
              <a:buFont typeface="Calibri"/>
              <a:buNone/>
            </a:pPr>
            <a:r>
              <a:rPr lang="pt-BR" dirty="0" smtClean="0"/>
              <a:t>Tipos Compostos</a:t>
            </a:r>
            <a:endParaRPr lang="pt-BR" sz="4400" b="0" i="0" u="none" strike="noStrike" cap="none" dirty="0">
              <a:solidFill>
                <a:schemeClr val="dk1"/>
              </a:solidFill>
              <a:latin typeface="Calibri"/>
              <a:ea typeface="Calibri"/>
              <a:cs typeface="Calibri"/>
              <a:sym typeface="Calibri"/>
            </a:endParaRPr>
          </a:p>
        </p:txBody>
      </p:sp>
      <p:sp>
        <p:nvSpPr>
          <p:cNvPr id="327" name="Shape 327"/>
          <p:cNvSpPr txBox="1">
            <a:spLocks noGrp="1"/>
          </p:cNvSpPr>
          <p:nvPr>
            <p:ph type="body" idx="1"/>
          </p:nvPr>
        </p:nvSpPr>
        <p:spPr>
          <a:xfrm>
            <a:off x="838200" y="1825625"/>
            <a:ext cx="10515599" cy="4351338"/>
          </a:xfrm>
          <a:prstGeom prst="rect">
            <a:avLst/>
          </a:prstGeom>
          <a:noFill/>
          <a:ln>
            <a:noFill/>
          </a:ln>
        </p:spPr>
        <p:txBody>
          <a:bodyPr lIns="91425" tIns="45700" rIns="91425" bIns="45700" anchor="t" anchorCtr="0">
            <a:noAutofit/>
          </a:bodyPr>
          <a:lstStyle/>
          <a:p>
            <a:pPr lvl="0" indent="-228600">
              <a:spcBef>
                <a:spcPts val="0"/>
              </a:spcBef>
            </a:pPr>
            <a:r>
              <a:rPr lang="pt-BR" dirty="0" smtClean="0"/>
              <a:t>Arrays</a:t>
            </a:r>
            <a:endParaRPr lang="en-US" dirty="0" smtClean="0"/>
          </a:p>
          <a:p>
            <a:pPr lvl="1" indent="-228600">
              <a:spcBef>
                <a:spcPts val="0"/>
              </a:spcBef>
            </a:pPr>
            <a:r>
              <a:rPr lang="en-US" dirty="0" err="1" smtClean="0"/>
              <a:t>var</a:t>
            </a:r>
            <a:r>
              <a:rPr lang="en-US" dirty="0" smtClean="0"/>
              <a:t> </a:t>
            </a:r>
            <a:r>
              <a:rPr lang="en-US" dirty="0"/>
              <a:t>c = [0,1,2]; </a:t>
            </a:r>
            <a:endParaRPr lang="en-US" dirty="0" smtClean="0"/>
          </a:p>
          <a:p>
            <a:pPr lvl="1" indent="-228600">
              <a:spcBef>
                <a:spcPts val="0"/>
              </a:spcBef>
            </a:pPr>
            <a:r>
              <a:rPr lang="en-US" dirty="0" err="1" smtClean="0"/>
              <a:t>var</a:t>
            </a:r>
            <a:r>
              <a:rPr lang="en-US" dirty="0" smtClean="0"/>
              <a:t> </a:t>
            </a:r>
            <a:r>
              <a:rPr lang="en-US" dirty="0"/>
              <a:t>e = []; // empty array declaration </a:t>
            </a:r>
            <a:endParaRPr lang="en-US" dirty="0" smtClean="0"/>
          </a:p>
          <a:p>
            <a:pPr lvl="1" indent="-228600">
              <a:spcBef>
                <a:spcPts val="0"/>
              </a:spcBef>
            </a:pPr>
            <a:r>
              <a:rPr lang="en-US" dirty="0" smtClean="0"/>
              <a:t>console.log(c[0]);</a:t>
            </a:r>
          </a:p>
          <a:p>
            <a:pPr lvl="0" indent="-228600">
              <a:spcBef>
                <a:spcPts val="0"/>
              </a:spcBef>
            </a:pPr>
            <a:r>
              <a:rPr lang="pt-BR" sz="2800" b="0" i="0" u="none" strike="noStrike" cap="none" dirty="0" smtClean="0">
                <a:solidFill>
                  <a:schemeClr val="dk1"/>
                </a:solidFill>
                <a:latin typeface="Calibri"/>
                <a:ea typeface="Calibri"/>
                <a:cs typeface="Calibri"/>
                <a:sym typeface="Calibri"/>
              </a:rPr>
              <a:t>Objetos</a:t>
            </a:r>
          </a:p>
          <a:p>
            <a:pPr lvl="0" indent="-228600">
              <a:spcBef>
                <a:spcPts val="0"/>
              </a:spcBef>
            </a:pPr>
            <a:r>
              <a:rPr lang="en-US" dirty="0" err="1"/>
              <a:t>obj</a:t>
            </a:r>
            <a:r>
              <a:rPr lang="en-US" dirty="0"/>
              <a:t> = { </a:t>
            </a:r>
            <a:r>
              <a:rPr lang="en-US" dirty="0" smtClean="0"/>
              <a:t/>
            </a:r>
            <a:br>
              <a:rPr lang="en-US" dirty="0" smtClean="0"/>
            </a:br>
            <a:r>
              <a:rPr lang="en-US" dirty="0" smtClean="0"/>
              <a:t>  key1</a:t>
            </a:r>
            <a:r>
              <a:rPr lang="en-US" dirty="0"/>
              <a:t>: </a:t>
            </a:r>
            <a:r>
              <a:rPr lang="en-US" dirty="0" smtClean="0"/>
              <a:t>3</a:t>
            </a:r>
            <a:r>
              <a:rPr lang="en-US" dirty="0"/>
              <a:t/>
            </a:r>
            <a:br>
              <a:rPr lang="en-US" dirty="0"/>
            </a:br>
            <a:r>
              <a:rPr lang="en-US" dirty="0"/>
              <a:t>};</a:t>
            </a:r>
            <a:br>
              <a:rPr lang="en-US" dirty="0"/>
            </a:br>
            <a:r>
              <a:rPr lang="en-US" dirty="0"/>
              <a:t>console.log(</a:t>
            </a:r>
            <a:r>
              <a:rPr lang="en-US" dirty="0" err="1"/>
              <a:t>obj</a:t>
            </a:r>
            <a:r>
              <a:rPr lang="en-US" dirty="0"/>
              <a:t>["key1"]);</a:t>
            </a:r>
            <a:br>
              <a:rPr lang="en-US" dirty="0"/>
            </a:br>
            <a:r>
              <a:rPr lang="en-US" dirty="0"/>
              <a:t>console.log(obj.key1</a:t>
            </a:r>
            <a:r>
              <a:rPr lang="en-US" dirty="0" smtClean="0"/>
              <a:t>);</a:t>
            </a:r>
          </a:p>
          <a:p>
            <a:pPr marL="0" lvl="0" indent="0">
              <a:spcBef>
                <a:spcPts val="0"/>
              </a:spcBef>
              <a:buNone/>
            </a:pPr>
            <a:r>
              <a:rPr lang="en-US" dirty="0" smtClean="0"/>
              <a:t>   obj.key3 </a:t>
            </a:r>
            <a:r>
              <a:rPr lang="en-US" dirty="0"/>
              <a:t>= "new value";</a:t>
            </a:r>
            <a:endParaRPr sz="2800" b="0" i="0" u="none" strike="noStrike" cap="none"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835568901"/>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Shape 326"/>
          <p:cNvSpPr txBox="1">
            <a:spLocks noGrp="1"/>
          </p:cNvSpPr>
          <p:nvPr>
            <p:ph type="title"/>
          </p:nvPr>
        </p:nvSpPr>
        <p:spPr>
          <a:xfrm>
            <a:off x="838200" y="365125"/>
            <a:ext cx="10515599" cy="1325562"/>
          </a:xfrm>
          <a:prstGeom prst="rect">
            <a:avLst/>
          </a:prstGeom>
          <a:noFill/>
          <a:ln>
            <a:noFill/>
          </a:ln>
        </p:spPr>
        <p:txBody>
          <a:bodyPr lIns="91425" tIns="45700" rIns="91425" bIns="45700" anchor="ctr" anchorCtr="0">
            <a:noAutofit/>
          </a:bodyPr>
          <a:lstStyle/>
          <a:p>
            <a:pPr marL="0" marR="0" lvl="0" indent="0" algn="l" rtl="0">
              <a:lnSpc>
                <a:spcPct val="90000"/>
              </a:lnSpc>
              <a:spcBef>
                <a:spcPts val="0"/>
              </a:spcBef>
              <a:buClr>
                <a:schemeClr val="dk1"/>
              </a:buClr>
              <a:buSzPct val="25000"/>
              <a:buFont typeface="Calibri"/>
              <a:buNone/>
            </a:pPr>
            <a:r>
              <a:rPr lang="pt-BR" dirty="0" smtClean="0"/>
              <a:t>Funções</a:t>
            </a:r>
            <a:endParaRPr lang="pt-BR" sz="4400" b="0" i="0" u="none" strike="noStrike" cap="none" dirty="0">
              <a:solidFill>
                <a:schemeClr val="dk1"/>
              </a:solidFill>
              <a:latin typeface="Calibri"/>
              <a:ea typeface="Calibri"/>
              <a:cs typeface="Calibri"/>
              <a:sym typeface="Calibri"/>
            </a:endParaRPr>
          </a:p>
        </p:txBody>
      </p:sp>
      <p:sp>
        <p:nvSpPr>
          <p:cNvPr id="327" name="Shape 327"/>
          <p:cNvSpPr txBox="1">
            <a:spLocks noGrp="1"/>
          </p:cNvSpPr>
          <p:nvPr>
            <p:ph type="body" idx="1"/>
          </p:nvPr>
        </p:nvSpPr>
        <p:spPr>
          <a:xfrm>
            <a:off x="838200" y="1825625"/>
            <a:ext cx="10515599" cy="4351338"/>
          </a:xfrm>
          <a:prstGeom prst="rect">
            <a:avLst/>
          </a:prstGeom>
          <a:noFill/>
          <a:ln>
            <a:noFill/>
          </a:ln>
        </p:spPr>
        <p:txBody>
          <a:bodyPr lIns="91425" tIns="45700" rIns="91425" bIns="45700" anchor="t" anchorCtr="0">
            <a:noAutofit/>
          </a:bodyPr>
          <a:lstStyle/>
          <a:p>
            <a:pPr lvl="0" indent="-228600">
              <a:spcBef>
                <a:spcPts val="0"/>
              </a:spcBef>
            </a:pPr>
            <a:r>
              <a:rPr lang="en-US" dirty="0"/>
              <a:t>function </a:t>
            </a:r>
            <a:r>
              <a:rPr lang="en-US" dirty="0" err="1"/>
              <a:t>someFunction</a:t>
            </a:r>
            <a:r>
              <a:rPr lang="en-US" dirty="0"/>
              <a:t>(v) { </a:t>
            </a:r>
            <a:endParaRPr lang="en-US" dirty="0" smtClean="0"/>
          </a:p>
          <a:p>
            <a:pPr marL="0" lvl="0" indent="0">
              <a:spcBef>
                <a:spcPts val="0"/>
              </a:spcBef>
              <a:buNone/>
            </a:pPr>
            <a:r>
              <a:rPr lang="en-US" dirty="0"/>
              <a:t>	</a:t>
            </a:r>
            <a:r>
              <a:rPr lang="en-US" dirty="0" smtClean="0"/>
              <a:t>if </a:t>
            </a:r>
            <a:r>
              <a:rPr lang="en-US" dirty="0"/>
              <a:t>(v &lt; 10) { </a:t>
            </a:r>
            <a:r>
              <a:rPr lang="en-US" dirty="0" smtClean="0"/>
              <a:t/>
            </a:r>
            <a:br>
              <a:rPr lang="en-US" dirty="0" smtClean="0"/>
            </a:br>
            <a:r>
              <a:rPr lang="en-US" dirty="0" smtClean="0"/>
              <a:t>		return </a:t>
            </a:r>
            <a:r>
              <a:rPr lang="en-US" dirty="0"/>
              <a:t>v; </a:t>
            </a:r>
            <a:r>
              <a:rPr lang="en-US" dirty="0" smtClean="0"/>
              <a:t/>
            </a:r>
            <a:br>
              <a:rPr lang="en-US" dirty="0" smtClean="0"/>
            </a:br>
            <a:r>
              <a:rPr lang="en-US" dirty="0" smtClean="0"/>
              <a:t>            } </a:t>
            </a:r>
            <a:r>
              <a:rPr lang="en-US" dirty="0"/>
              <a:t>else { </a:t>
            </a:r>
            <a:r>
              <a:rPr lang="en-US" dirty="0" smtClean="0"/>
              <a:t/>
            </a:r>
            <a:br>
              <a:rPr lang="en-US" dirty="0" smtClean="0"/>
            </a:br>
            <a:r>
              <a:rPr lang="en-US" dirty="0" smtClean="0"/>
              <a:t>              return </a:t>
            </a:r>
            <a:r>
              <a:rPr lang="en-US" dirty="0"/>
              <a:t>v*v; </a:t>
            </a:r>
            <a:r>
              <a:rPr lang="en-US" dirty="0" smtClean="0"/>
              <a:t/>
            </a:r>
            <a:br>
              <a:rPr lang="en-US" dirty="0" smtClean="0"/>
            </a:br>
            <a:r>
              <a:rPr lang="en-US" dirty="0" smtClean="0"/>
              <a:t>             } </a:t>
            </a:r>
            <a:br>
              <a:rPr lang="en-US" dirty="0" smtClean="0"/>
            </a:br>
            <a:r>
              <a:rPr lang="en-US" dirty="0" smtClean="0"/>
              <a:t>}</a:t>
            </a:r>
            <a:br>
              <a:rPr lang="en-US" dirty="0" smtClean="0"/>
            </a:br>
            <a:endParaRPr lang="en-US" dirty="0" smtClean="0"/>
          </a:p>
          <a:p>
            <a:pPr marL="0" lvl="0" indent="0">
              <a:spcBef>
                <a:spcPts val="0"/>
              </a:spcBef>
              <a:buNone/>
            </a:pPr>
            <a:r>
              <a:rPr lang="en-US" dirty="0"/>
              <a:t>console.log(</a:t>
            </a:r>
            <a:r>
              <a:rPr lang="en-US" dirty="0" err="1"/>
              <a:t>someFunction</a:t>
            </a:r>
            <a:r>
              <a:rPr lang="en-US" dirty="0"/>
              <a:t>(30</a:t>
            </a:r>
            <a:r>
              <a:rPr lang="en-US" dirty="0" smtClean="0"/>
              <a:t>));</a:t>
            </a:r>
          </a:p>
          <a:p>
            <a:pPr marL="0" lvl="0" indent="0">
              <a:spcBef>
                <a:spcPts val="0"/>
              </a:spcBef>
              <a:buNone/>
            </a:pPr>
            <a:r>
              <a:rPr lang="en-US" dirty="0" smtClean="0"/>
              <a:t>console.log(</a:t>
            </a:r>
            <a:r>
              <a:rPr lang="en-US" dirty="0" err="1" smtClean="0"/>
              <a:t>someFunction</a:t>
            </a:r>
            <a:r>
              <a:rPr lang="en-US" dirty="0"/>
              <a:t>(-5));</a:t>
            </a:r>
            <a:endParaRPr sz="2800" b="0" i="0" u="none" strike="noStrike" cap="none" dirty="0">
              <a:solidFill>
                <a:schemeClr val="dk1"/>
              </a:solidFill>
              <a:latin typeface="Calibri"/>
              <a:ea typeface="Calibri"/>
              <a:cs typeface="Calibri"/>
              <a:sym typeface="Calibri"/>
            </a:endParaRPr>
          </a:p>
        </p:txBody>
      </p:sp>
      <p:sp>
        <p:nvSpPr>
          <p:cNvPr id="3" name="TextBox 2"/>
          <p:cNvSpPr txBox="1"/>
          <p:nvPr/>
        </p:nvSpPr>
        <p:spPr>
          <a:xfrm>
            <a:off x="6542116" y="2972782"/>
            <a:ext cx="4678679" cy="1631216"/>
          </a:xfrm>
          <a:prstGeom prst="rect">
            <a:avLst/>
          </a:prstGeom>
          <a:noFill/>
          <a:ln w="28575">
            <a:solidFill>
              <a:srgbClr val="FF0000"/>
            </a:solidFill>
          </a:ln>
        </p:spPr>
        <p:txBody>
          <a:bodyPr wrap="square" rtlCol="0">
            <a:spAutoFit/>
          </a:bodyPr>
          <a:lstStyle/>
          <a:p>
            <a:r>
              <a:rPr lang="en-US" sz="2000" dirty="0"/>
              <a:t>console.log(</a:t>
            </a:r>
            <a:r>
              <a:rPr lang="en-US" sz="2000" dirty="0" err="1"/>
              <a:t>someFunction</a:t>
            </a:r>
            <a:r>
              <a:rPr lang="en-US" sz="2000" dirty="0"/>
              <a:t>("50")); console.log(</a:t>
            </a:r>
            <a:r>
              <a:rPr lang="en-US" sz="2000" dirty="0" err="1"/>
              <a:t>someFunction</a:t>
            </a:r>
            <a:r>
              <a:rPr lang="en-US" sz="2000" dirty="0"/>
              <a:t>("what?")); console.log(</a:t>
            </a:r>
            <a:r>
              <a:rPr lang="en-US" sz="2000" dirty="0" err="1"/>
              <a:t>someFunction</a:t>
            </a:r>
            <a:r>
              <a:rPr lang="en-US" sz="2000" dirty="0"/>
              <a:t>(30, "huh?")); console.log(</a:t>
            </a:r>
            <a:r>
              <a:rPr lang="en-US" sz="2000" dirty="0" err="1"/>
              <a:t>someFunction</a:t>
            </a:r>
            <a:r>
              <a:rPr lang="en-US" sz="2000" dirty="0"/>
              <a:t>(30, "huh?")); console.log(</a:t>
            </a:r>
            <a:r>
              <a:rPr lang="en-US" sz="2000" dirty="0" err="1"/>
              <a:t>someFunction</a:t>
            </a:r>
            <a:r>
              <a:rPr lang="en-US" sz="2000" dirty="0"/>
              <a:t>());</a:t>
            </a:r>
          </a:p>
        </p:txBody>
      </p:sp>
    </p:spTree>
    <p:extLst>
      <p:ext uri="{BB962C8B-B14F-4D97-AF65-F5344CB8AC3E}">
        <p14:creationId xmlns:p14="http://schemas.microsoft.com/office/powerpoint/2010/main" val="1102207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Visualização de Dados</a:t>
            </a:r>
            <a:endParaRPr lang="en-US" dirty="0"/>
          </a:p>
        </p:txBody>
      </p:sp>
      <p:sp>
        <p:nvSpPr>
          <p:cNvPr id="3" name="Content Placeholder 2"/>
          <p:cNvSpPr>
            <a:spLocks noGrp="1"/>
          </p:cNvSpPr>
          <p:nvPr>
            <p:ph idx="1"/>
          </p:nvPr>
        </p:nvSpPr>
        <p:spPr/>
        <p:txBody>
          <a:bodyPr/>
          <a:lstStyle/>
          <a:p>
            <a:endParaRPr lang="en-US"/>
          </a:p>
        </p:txBody>
      </p:sp>
      <p:sp>
        <p:nvSpPr>
          <p:cNvPr id="5" name="TextBox 4"/>
          <p:cNvSpPr txBox="1"/>
          <p:nvPr/>
        </p:nvSpPr>
        <p:spPr>
          <a:xfrm>
            <a:off x="5731330" y="5429250"/>
            <a:ext cx="5886450" cy="646331"/>
          </a:xfrm>
          <a:prstGeom prst="rect">
            <a:avLst/>
          </a:prstGeom>
          <a:noFill/>
        </p:spPr>
        <p:txBody>
          <a:bodyPr wrap="square" rtlCol="0">
            <a:spAutoFit/>
          </a:bodyPr>
          <a:lstStyle/>
          <a:p>
            <a:pPr algn="ctr"/>
            <a:r>
              <a:rPr lang="en-US" b="1" dirty="0"/>
              <a:t>Readings in Information Visualization: Using Vision to Think</a:t>
            </a:r>
            <a:br>
              <a:rPr lang="en-US" b="1" dirty="0"/>
            </a:br>
            <a:r>
              <a:rPr lang="en-US" dirty="0"/>
              <a:t>By Stuart K. Card, Jock D. Mackinlay, Ben Shneiderman</a:t>
            </a:r>
          </a:p>
        </p:txBody>
      </p:sp>
      <p:sp>
        <p:nvSpPr>
          <p:cNvPr id="7" name="Content Placeholder 2"/>
          <p:cNvSpPr txBox="1">
            <a:spLocks/>
          </p:cNvSpPr>
          <p:nvPr/>
        </p:nvSpPr>
        <p:spPr>
          <a:xfrm>
            <a:off x="990600" y="19780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pt-BR" sz="4800" i="1" dirty="0" smtClean="0"/>
          </a:p>
          <a:p>
            <a:pPr marL="0" indent="0" algn="ctr">
              <a:buNone/>
            </a:pPr>
            <a:r>
              <a:rPr lang="pt-BR" sz="4800" i="1" dirty="0" smtClean="0"/>
              <a:t>O uso de representações visuais de dados, suportadas por computadores, para amplificar a cognição</a:t>
            </a:r>
            <a:endParaRPr lang="en-US" sz="4800" dirty="0"/>
          </a:p>
        </p:txBody>
      </p:sp>
    </p:spTree>
    <p:extLst>
      <p:ext uri="{BB962C8B-B14F-4D97-AF65-F5344CB8AC3E}">
        <p14:creationId xmlns:p14="http://schemas.microsoft.com/office/powerpoint/2010/main" val="4016848205"/>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Shape 326"/>
          <p:cNvSpPr txBox="1">
            <a:spLocks noGrp="1"/>
          </p:cNvSpPr>
          <p:nvPr>
            <p:ph type="title"/>
          </p:nvPr>
        </p:nvSpPr>
        <p:spPr>
          <a:xfrm>
            <a:off x="838200" y="365125"/>
            <a:ext cx="10515599" cy="1325562"/>
          </a:xfrm>
          <a:prstGeom prst="rect">
            <a:avLst/>
          </a:prstGeom>
          <a:noFill/>
          <a:ln>
            <a:noFill/>
          </a:ln>
        </p:spPr>
        <p:txBody>
          <a:bodyPr lIns="91425" tIns="45700" rIns="91425" bIns="45700" anchor="ctr" anchorCtr="0">
            <a:noAutofit/>
          </a:bodyPr>
          <a:lstStyle/>
          <a:p>
            <a:pPr marL="0" marR="0" lvl="0" indent="0" algn="l" rtl="0">
              <a:lnSpc>
                <a:spcPct val="90000"/>
              </a:lnSpc>
              <a:spcBef>
                <a:spcPts val="0"/>
              </a:spcBef>
              <a:buClr>
                <a:schemeClr val="dk1"/>
              </a:buClr>
              <a:buSzPct val="25000"/>
              <a:buFont typeface="Calibri"/>
              <a:buNone/>
            </a:pPr>
            <a:r>
              <a:rPr lang="pt-BR" dirty="0" smtClean="0"/>
              <a:t>Funções Anônimas</a:t>
            </a:r>
            <a:endParaRPr lang="pt-BR" sz="4400" b="0" i="0" u="none" strike="noStrike" cap="none" dirty="0">
              <a:solidFill>
                <a:schemeClr val="dk1"/>
              </a:solidFill>
              <a:latin typeface="Calibri"/>
              <a:ea typeface="Calibri"/>
              <a:cs typeface="Calibri"/>
              <a:sym typeface="Calibri"/>
            </a:endParaRPr>
          </a:p>
        </p:txBody>
      </p:sp>
      <p:sp>
        <p:nvSpPr>
          <p:cNvPr id="327" name="Shape 327"/>
          <p:cNvSpPr txBox="1">
            <a:spLocks noGrp="1"/>
          </p:cNvSpPr>
          <p:nvPr>
            <p:ph type="body" idx="1"/>
          </p:nvPr>
        </p:nvSpPr>
        <p:spPr>
          <a:xfrm>
            <a:off x="838200" y="1825625"/>
            <a:ext cx="10515599" cy="4351338"/>
          </a:xfrm>
          <a:prstGeom prst="rect">
            <a:avLst/>
          </a:prstGeom>
          <a:noFill/>
          <a:ln>
            <a:noFill/>
          </a:ln>
        </p:spPr>
        <p:txBody>
          <a:bodyPr lIns="91425" tIns="45700" rIns="91425" bIns="45700" anchor="t" anchorCtr="0">
            <a:noAutofit/>
          </a:bodyPr>
          <a:lstStyle/>
          <a:p>
            <a:pPr lvl="0" indent="-228600">
              <a:spcBef>
                <a:spcPts val="0"/>
              </a:spcBef>
            </a:pPr>
            <a:r>
              <a:rPr lang="en-US" dirty="0" err="1"/>
              <a:t>someOtherFunction</a:t>
            </a:r>
            <a:r>
              <a:rPr lang="en-US" dirty="0"/>
              <a:t> = function(v) { </a:t>
            </a:r>
            <a:endParaRPr lang="en-US" dirty="0" smtClean="0"/>
          </a:p>
          <a:p>
            <a:pPr marL="0" lvl="0" indent="0">
              <a:spcBef>
                <a:spcPts val="0"/>
              </a:spcBef>
              <a:buNone/>
            </a:pPr>
            <a:r>
              <a:rPr lang="en-US" dirty="0"/>
              <a:t>	</a:t>
            </a:r>
            <a:r>
              <a:rPr lang="en-US" dirty="0" smtClean="0"/>
              <a:t>if </a:t>
            </a:r>
            <a:r>
              <a:rPr lang="en-US" dirty="0"/>
              <a:t>(v &gt; 10) { </a:t>
            </a:r>
            <a:r>
              <a:rPr lang="en-US" dirty="0" smtClean="0"/>
              <a:t/>
            </a:r>
            <a:br>
              <a:rPr lang="en-US" dirty="0" smtClean="0"/>
            </a:br>
            <a:r>
              <a:rPr lang="en-US" dirty="0" smtClean="0"/>
              <a:t>		return </a:t>
            </a:r>
            <a:r>
              <a:rPr lang="en-US" dirty="0"/>
              <a:t>"big"; </a:t>
            </a:r>
            <a:r>
              <a:rPr lang="en-US" dirty="0" smtClean="0"/>
              <a:t/>
            </a:r>
            <a:br>
              <a:rPr lang="en-US" dirty="0" smtClean="0"/>
            </a:br>
            <a:r>
              <a:rPr lang="en-US" dirty="0" smtClean="0"/>
              <a:t>	} </a:t>
            </a:r>
            <a:br>
              <a:rPr lang="en-US" dirty="0" smtClean="0"/>
            </a:br>
            <a:r>
              <a:rPr lang="en-US" dirty="0" smtClean="0"/>
              <a:t>	else </a:t>
            </a:r>
            <a:r>
              <a:rPr lang="en-US" dirty="0"/>
              <a:t>{ </a:t>
            </a:r>
            <a:r>
              <a:rPr lang="en-US" dirty="0" smtClean="0"/>
              <a:t/>
            </a:r>
            <a:br>
              <a:rPr lang="en-US" dirty="0" smtClean="0"/>
            </a:br>
            <a:r>
              <a:rPr lang="en-US" dirty="0" smtClean="0"/>
              <a:t>		return </a:t>
            </a:r>
            <a:r>
              <a:rPr lang="en-US" dirty="0"/>
              <a:t>"small"; </a:t>
            </a:r>
            <a:r>
              <a:rPr lang="en-US" dirty="0" smtClean="0"/>
              <a:t/>
            </a:r>
            <a:br>
              <a:rPr lang="en-US" dirty="0" smtClean="0"/>
            </a:br>
            <a:r>
              <a:rPr lang="en-US" dirty="0" smtClean="0"/>
              <a:t>	} </a:t>
            </a:r>
            <a:br>
              <a:rPr lang="en-US" dirty="0" smtClean="0"/>
            </a:br>
            <a:r>
              <a:rPr lang="en-US" dirty="0" smtClean="0"/>
              <a:t>};</a:t>
            </a:r>
            <a:endParaRPr sz="2800" b="0" i="0" u="none" strike="noStrike" cap="none"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509320899"/>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Shape 326"/>
          <p:cNvSpPr txBox="1">
            <a:spLocks noGrp="1"/>
          </p:cNvSpPr>
          <p:nvPr>
            <p:ph type="title"/>
          </p:nvPr>
        </p:nvSpPr>
        <p:spPr>
          <a:xfrm>
            <a:off x="838200" y="365125"/>
            <a:ext cx="10515599" cy="1325562"/>
          </a:xfrm>
          <a:prstGeom prst="rect">
            <a:avLst/>
          </a:prstGeom>
          <a:noFill/>
          <a:ln>
            <a:noFill/>
          </a:ln>
        </p:spPr>
        <p:txBody>
          <a:bodyPr lIns="91425" tIns="45700" rIns="91425" bIns="45700" anchor="ctr" anchorCtr="0">
            <a:noAutofit/>
          </a:bodyPr>
          <a:lstStyle/>
          <a:p>
            <a:pPr marL="0" marR="0" lvl="0" indent="0" algn="l" rtl="0">
              <a:lnSpc>
                <a:spcPct val="90000"/>
              </a:lnSpc>
              <a:spcBef>
                <a:spcPts val="0"/>
              </a:spcBef>
              <a:buClr>
                <a:schemeClr val="dk1"/>
              </a:buClr>
              <a:buSzPct val="25000"/>
              <a:buFont typeface="Calibri"/>
              <a:buNone/>
            </a:pPr>
            <a:r>
              <a:rPr lang="pt-BR" dirty="0" smtClean="0"/>
              <a:t>Classes</a:t>
            </a:r>
            <a:endParaRPr lang="pt-BR" sz="4400" b="0" i="0" u="none" strike="noStrike" cap="none" dirty="0">
              <a:solidFill>
                <a:schemeClr val="dk1"/>
              </a:solidFill>
              <a:latin typeface="Calibri"/>
              <a:ea typeface="Calibri"/>
              <a:cs typeface="Calibri"/>
              <a:sym typeface="Calibri"/>
            </a:endParaRPr>
          </a:p>
        </p:txBody>
      </p:sp>
      <p:sp>
        <p:nvSpPr>
          <p:cNvPr id="327" name="Shape 327"/>
          <p:cNvSpPr txBox="1">
            <a:spLocks noGrp="1"/>
          </p:cNvSpPr>
          <p:nvPr>
            <p:ph type="body" idx="1"/>
          </p:nvPr>
        </p:nvSpPr>
        <p:spPr>
          <a:xfrm>
            <a:off x="838200" y="1825625"/>
            <a:ext cx="10515599" cy="4351338"/>
          </a:xfrm>
          <a:prstGeom prst="rect">
            <a:avLst/>
          </a:prstGeom>
          <a:noFill/>
          <a:ln>
            <a:noFill/>
          </a:ln>
        </p:spPr>
        <p:txBody>
          <a:bodyPr lIns="91425" tIns="45700" rIns="91425" bIns="45700" anchor="t" anchorCtr="0">
            <a:noAutofit/>
          </a:bodyPr>
          <a:lstStyle/>
          <a:p>
            <a:pPr lvl="0" indent="-228600">
              <a:spcBef>
                <a:spcPts val="0"/>
              </a:spcBef>
            </a:pPr>
            <a:r>
              <a:rPr lang="en-US" dirty="0"/>
              <a:t>class Rectangle { </a:t>
            </a:r>
            <a:r>
              <a:rPr lang="en-US" dirty="0" smtClean="0"/>
              <a:t/>
            </a:r>
            <a:br>
              <a:rPr lang="en-US" dirty="0" smtClean="0"/>
            </a:br>
            <a:r>
              <a:rPr lang="en-US" dirty="0" smtClean="0"/>
              <a:t>	constructor(height</a:t>
            </a:r>
            <a:r>
              <a:rPr lang="en-US" dirty="0"/>
              <a:t>, width) { </a:t>
            </a:r>
            <a:r>
              <a:rPr lang="en-US" dirty="0" smtClean="0"/>
              <a:t/>
            </a:r>
            <a:br>
              <a:rPr lang="en-US" dirty="0" smtClean="0"/>
            </a:br>
            <a:r>
              <a:rPr lang="en-US" dirty="0" smtClean="0"/>
              <a:t>		</a:t>
            </a:r>
            <a:r>
              <a:rPr lang="en-US" dirty="0" err="1" smtClean="0"/>
              <a:t>this.height</a:t>
            </a:r>
            <a:r>
              <a:rPr lang="en-US" dirty="0" smtClean="0"/>
              <a:t> </a:t>
            </a:r>
            <a:r>
              <a:rPr lang="en-US" dirty="0"/>
              <a:t>= height; </a:t>
            </a:r>
            <a:r>
              <a:rPr lang="en-US" dirty="0" smtClean="0"/>
              <a:t/>
            </a:r>
            <a:br>
              <a:rPr lang="en-US" dirty="0" smtClean="0"/>
            </a:br>
            <a:r>
              <a:rPr lang="en-US" dirty="0" smtClean="0"/>
              <a:t>		</a:t>
            </a:r>
            <a:r>
              <a:rPr lang="en-US" dirty="0" err="1" smtClean="0"/>
              <a:t>this.width</a:t>
            </a:r>
            <a:r>
              <a:rPr lang="en-US" dirty="0" smtClean="0"/>
              <a:t> </a:t>
            </a:r>
            <a:r>
              <a:rPr lang="en-US" dirty="0"/>
              <a:t>= width; </a:t>
            </a:r>
            <a:r>
              <a:rPr lang="en-US" dirty="0" smtClean="0"/>
              <a:t/>
            </a:r>
            <a:br>
              <a:rPr lang="en-US" dirty="0" smtClean="0"/>
            </a:br>
            <a:r>
              <a:rPr lang="en-US" dirty="0" smtClean="0"/>
              <a:t>	} </a:t>
            </a:r>
            <a:br>
              <a:rPr lang="en-US" dirty="0" smtClean="0"/>
            </a:br>
            <a:r>
              <a:rPr lang="en-US" dirty="0" smtClean="0"/>
              <a:t>	// </a:t>
            </a:r>
            <a:r>
              <a:rPr lang="en-US" dirty="0"/>
              <a:t>Method </a:t>
            </a:r>
            <a:r>
              <a:rPr lang="en-US" dirty="0" smtClean="0"/>
              <a:t/>
            </a:r>
            <a:br>
              <a:rPr lang="en-US" dirty="0" smtClean="0"/>
            </a:br>
            <a:r>
              <a:rPr lang="en-US" dirty="0" smtClean="0"/>
              <a:t>	</a:t>
            </a:r>
            <a:r>
              <a:rPr lang="en-US" dirty="0" err="1" smtClean="0"/>
              <a:t>calcArea</a:t>
            </a:r>
            <a:r>
              <a:rPr lang="en-US" dirty="0"/>
              <a:t>() { return </a:t>
            </a:r>
            <a:r>
              <a:rPr lang="en-US" dirty="0" err="1"/>
              <a:t>this.height</a:t>
            </a:r>
            <a:r>
              <a:rPr lang="en-US" dirty="0"/>
              <a:t> * </a:t>
            </a:r>
            <a:r>
              <a:rPr lang="en-US" dirty="0" err="1"/>
              <a:t>this.width</a:t>
            </a:r>
            <a:r>
              <a:rPr lang="en-US" dirty="0"/>
              <a:t>; } </a:t>
            </a:r>
            <a:r>
              <a:rPr lang="en-US" dirty="0" smtClean="0"/>
              <a:t/>
            </a:r>
            <a:br>
              <a:rPr lang="en-US" dirty="0" smtClean="0"/>
            </a:br>
            <a:r>
              <a:rPr lang="en-US" dirty="0" smtClean="0"/>
              <a:t>} </a:t>
            </a:r>
            <a:br>
              <a:rPr lang="en-US" dirty="0" smtClean="0"/>
            </a:br>
            <a:r>
              <a:rPr lang="en-US" dirty="0" err="1" smtClean="0"/>
              <a:t>var</a:t>
            </a:r>
            <a:r>
              <a:rPr lang="en-US" dirty="0" smtClean="0"/>
              <a:t> </a:t>
            </a:r>
            <a:r>
              <a:rPr lang="en-US" dirty="0"/>
              <a:t>square = new Rectangle(10, 10); </a:t>
            </a:r>
            <a:r>
              <a:rPr lang="en-US" dirty="0" smtClean="0"/>
              <a:t/>
            </a:r>
            <a:br>
              <a:rPr lang="en-US" dirty="0" smtClean="0"/>
            </a:br>
            <a:r>
              <a:rPr lang="en-US" dirty="0" smtClean="0"/>
              <a:t>console.log(</a:t>
            </a:r>
            <a:r>
              <a:rPr lang="en-US" dirty="0" err="1" smtClean="0"/>
              <a:t>square.calcArea</a:t>
            </a:r>
            <a:r>
              <a:rPr lang="en-US" dirty="0" smtClean="0"/>
              <a:t>()); </a:t>
            </a:r>
            <a:r>
              <a:rPr lang="en-US" dirty="0"/>
              <a:t>// 100</a:t>
            </a:r>
            <a:endParaRPr sz="2800" b="0" i="0" u="none" strike="noStrike" cap="none"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298573796"/>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2" name="Shape 332"/>
          <p:cNvSpPr txBox="1">
            <a:spLocks noGrp="1"/>
          </p:cNvSpPr>
          <p:nvPr>
            <p:ph type="title"/>
          </p:nvPr>
        </p:nvSpPr>
        <p:spPr>
          <a:xfrm>
            <a:off x="831850" y="1709738"/>
            <a:ext cx="10515599" cy="2852737"/>
          </a:xfrm>
          <a:prstGeom prst="rect">
            <a:avLst/>
          </a:prstGeom>
          <a:noFill/>
          <a:ln>
            <a:noFill/>
          </a:ln>
        </p:spPr>
        <p:txBody>
          <a:bodyPr lIns="91425" tIns="45700" rIns="91425" bIns="45700" anchor="b" anchorCtr="0">
            <a:noAutofit/>
          </a:bodyPr>
          <a:lstStyle/>
          <a:p>
            <a:pPr algn="ctr">
              <a:buSzPct val="25000"/>
            </a:pPr>
            <a:r>
              <a:rPr lang="pt-BR" dirty="0"/>
              <a:t>Introdução à Biblioteca </a:t>
            </a:r>
            <a:r>
              <a:rPr lang="pt-BR" dirty="0" smtClean="0"/>
              <a:t>D3</a:t>
            </a:r>
            <a:endParaRPr lang="pt-BR" sz="6000" b="0" i="0" u="none" strike="noStrike" cap="none" dirty="0">
              <a:solidFill>
                <a:schemeClr val="dk1"/>
              </a:solidFill>
              <a:latin typeface="Calibri"/>
              <a:ea typeface="Calibri"/>
              <a:cs typeface="Calibri"/>
              <a:sym typeface="Calibri"/>
            </a:endParaRPr>
          </a:p>
        </p:txBody>
      </p:sp>
      <p:sp>
        <p:nvSpPr>
          <p:cNvPr id="333" name="Shape 333"/>
          <p:cNvSpPr txBox="1">
            <a:spLocks noGrp="1"/>
          </p:cNvSpPr>
          <p:nvPr>
            <p:ph type="body" idx="1"/>
          </p:nvPr>
        </p:nvSpPr>
        <p:spPr>
          <a:xfrm>
            <a:off x="831850" y="4589462"/>
            <a:ext cx="10515599" cy="1500187"/>
          </a:xfrm>
          <a:prstGeom prst="rect">
            <a:avLst/>
          </a:prstGeom>
          <a:noFill/>
          <a:ln>
            <a:noFill/>
          </a:ln>
        </p:spPr>
        <p:txBody>
          <a:bodyPr lIns="91425" tIns="45700" rIns="91425" bIns="45700" anchor="t" anchorCtr="0">
            <a:noAutofit/>
          </a:bodyPr>
          <a:lstStyle/>
          <a:p>
            <a:pPr marL="0" marR="0" lvl="0" indent="0" algn="l" rtl="0">
              <a:lnSpc>
                <a:spcPct val="90000"/>
              </a:lnSpc>
              <a:spcBef>
                <a:spcPts val="0"/>
              </a:spcBef>
              <a:buClr>
                <a:srgbClr val="888888"/>
              </a:buClr>
              <a:buSzPct val="25000"/>
              <a:buFont typeface="Arial"/>
              <a:buNone/>
            </a:pPr>
            <a:endParaRPr sz="2400" b="0" i="0" u="none" strike="noStrike" cap="none" dirty="0">
              <a:solidFill>
                <a:srgbClr val="888888"/>
              </a:solidFill>
              <a:latin typeface="Calibri"/>
              <a:ea typeface="Calibri"/>
              <a:cs typeface="Calibri"/>
              <a:sym typeface="Calibri"/>
            </a:endParaRPr>
          </a:p>
        </p:txBody>
      </p:sp>
      <p:pic>
        <p:nvPicPr>
          <p:cNvPr id="4" name="Picture 2" descr="https://avatars3.githubusercontent.com/u/1562726?s=400&amp;v=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43371" y="319030"/>
            <a:ext cx="2548629" cy="254862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8" name="Shape 338"/>
          <p:cNvSpPr txBox="1">
            <a:spLocks noGrp="1"/>
          </p:cNvSpPr>
          <p:nvPr>
            <p:ph type="title"/>
          </p:nvPr>
        </p:nvSpPr>
        <p:spPr>
          <a:xfrm>
            <a:off x="838200" y="365125"/>
            <a:ext cx="10515599" cy="1325562"/>
          </a:xfrm>
          <a:prstGeom prst="rect">
            <a:avLst/>
          </a:prstGeom>
          <a:noFill/>
          <a:ln>
            <a:noFill/>
          </a:ln>
        </p:spPr>
        <p:txBody>
          <a:bodyPr lIns="91425" tIns="45700" rIns="91425" bIns="45700" anchor="ctr" anchorCtr="0">
            <a:noAutofit/>
          </a:bodyPr>
          <a:lstStyle/>
          <a:p>
            <a:pPr marL="0" marR="0" lvl="0" indent="0" algn="l" rtl="0">
              <a:lnSpc>
                <a:spcPct val="90000"/>
              </a:lnSpc>
              <a:spcBef>
                <a:spcPts val="0"/>
              </a:spcBef>
              <a:buClr>
                <a:schemeClr val="dk1"/>
              </a:buClr>
              <a:buSzPct val="25000"/>
              <a:buFont typeface="Calibri"/>
              <a:buNone/>
            </a:pPr>
            <a:r>
              <a:rPr lang="pt-BR" sz="4400" b="0" i="0" u="none" strike="noStrike" cap="none" dirty="0" smtClean="0">
                <a:solidFill>
                  <a:schemeClr val="dk1"/>
                </a:solidFill>
                <a:latin typeface="Calibri"/>
                <a:ea typeface="Calibri"/>
                <a:cs typeface="Calibri"/>
                <a:sym typeface="Calibri"/>
              </a:rPr>
              <a:t>D3.js</a:t>
            </a:r>
            <a:endParaRPr lang="pt-BR" sz="4400" b="0" i="0" u="none" strike="noStrike" cap="none" dirty="0">
              <a:solidFill>
                <a:schemeClr val="dk1"/>
              </a:solidFill>
              <a:latin typeface="Calibri"/>
              <a:ea typeface="Calibri"/>
              <a:cs typeface="Calibri"/>
              <a:sym typeface="Calibri"/>
            </a:endParaRPr>
          </a:p>
        </p:txBody>
      </p:sp>
      <p:sp>
        <p:nvSpPr>
          <p:cNvPr id="339" name="Shape 339"/>
          <p:cNvSpPr txBox="1">
            <a:spLocks noGrp="1"/>
          </p:cNvSpPr>
          <p:nvPr>
            <p:ph type="body" idx="1"/>
          </p:nvPr>
        </p:nvSpPr>
        <p:spPr>
          <a:xfrm>
            <a:off x="838200" y="1825625"/>
            <a:ext cx="10515599" cy="4351338"/>
          </a:xfrm>
          <a:prstGeom prst="rect">
            <a:avLst/>
          </a:prstGeom>
          <a:noFill/>
          <a:ln>
            <a:noFill/>
          </a:ln>
        </p:spPr>
        <p:txBody>
          <a:bodyPr lIns="91425" tIns="45700" rIns="91425" bIns="45700" anchor="t" anchorCtr="0">
            <a:noAutofit/>
          </a:bodyPr>
          <a:lstStyle/>
          <a:p>
            <a:pPr lvl="0" indent="-228600"/>
            <a:r>
              <a:rPr lang="pt-BR" dirty="0"/>
              <a:t>D3 = Data Driven Documents</a:t>
            </a:r>
          </a:p>
          <a:p>
            <a:pPr lvl="1" indent="-228600"/>
            <a:r>
              <a:rPr lang="pt-BR" dirty="0"/>
              <a:t>Biblioteca para gerar documentos a partir de dados</a:t>
            </a:r>
          </a:p>
          <a:p>
            <a:pPr marL="457200" lvl="1" indent="0">
              <a:buNone/>
            </a:pPr>
            <a:endParaRPr lang="pt-BR" sz="2800" b="0" i="0" u="none" strike="noStrike" cap="none" dirty="0" smtClean="0">
              <a:solidFill>
                <a:schemeClr val="dk1"/>
              </a:solidFill>
              <a:latin typeface="Calibri"/>
              <a:ea typeface="Calibri"/>
              <a:cs typeface="Calibri"/>
              <a:sym typeface="Calibri"/>
            </a:endParaRPr>
          </a:p>
          <a:p>
            <a:pPr marL="228600" marR="0" lvl="0" indent="-228600" algn="l" rtl="0">
              <a:lnSpc>
                <a:spcPct val="90000"/>
              </a:lnSpc>
              <a:spcBef>
                <a:spcPts val="0"/>
              </a:spcBef>
              <a:spcAft>
                <a:spcPts val="0"/>
              </a:spcAft>
              <a:buClr>
                <a:schemeClr val="dk1"/>
              </a:buClr>
              <a:buSzPct val="100000"/>
              <a:buFont typeface="Arial"/>
              <a:buChar char="•"/>
            </a:pPr>
            <a:r>
              <a:rPr lang="pt-BR" sz="2800" b="0" i="0" u="none" strike="noStrike" cap="none" dirty="0" smtClean="0">
                <a:solidFill>
                  <a:schemeClr val="dk1"/>
                </a:solidFill>
                <a:latin typeface="Calibri"/>
                <a:ea typeface="Calibri"/>
                <a:cs typeface="Calibri"/>
                <a:sym typeface="Calibri"/>
              </a:rPr>
              <a:t>Biblioteca de visualização criada na Stanford University</a:t>
            </a:r>
          </a:p>
          <a:p>
            <a:pPr marL="228600" marR="0" lvl="0" indent="-228600" algn="l" rtl="0">
              <a:lnSpc>
                <a:spcPct val="90000"/>
              </a:lnSpc>
              <a:spcBef>
                <a:spcPts val="0"/>
              </a:spcBef>
              <a:spcAft>
                <a:spcPts val="0"/>
              </a:spcAft>
              <a:buClr>
                <a:schemeClr val="dk1"/>
              </a:buClr>
              <a:buSzPct val="100000"/>
              <a:buFont typeface="Arial"/>
              <a:buChar char="•"/>
            </a:pPr>
            <a:endParaRPr lang="pt-BR" dirty="0" smtClean="0"/>
          </a:p>
          <a:p>
            <a:pPr marL="228600" marR="0" lvl="0" indent="-228600" algn="l" rtl="0">
              <a:lnSpc>
                <a:spcPct val="90000"/>
              </a:lnSpc>
              <a:spcBef>
                <a:spcPts val="0"/>
              </a:spcBef>
              <a:spcAft>
                <a:spcPts val="0"/>
              </a:spcAft>
              <a:buClr>
                <a:schemeClr val="dk1"/>
              </a:buClr>
              <a:buSzPct val="100000"/>
              <a:buFont typeface="Arial"/>
              <a:buChar char="•"/>
            </a:pPr>
            <a:r>
              <a:rPr lang="pt-BR" dirty="0" smtClean="0"/>
              <a:t>D3 é uma das bibliotecas mais de javascript mais populares</a:t>
            </a:r>
          </a:p>
          <a:p>
            <a:pPr marL="228600" marR="0" lvl="0" indent="-228600" algn="l" rtl="0">
              <a:lnSpc>
                <a:spcPct val="90000"/>
              </a:lnSpc>
              <a:spcBef>
                <a:spcPts val="0"/>
              </a:spcBef>
              <a:spcAft>
                <a:spcPts val="0"/>
              </a:spcAft>
              <a:buClr>
                <a:schemeClr val="dk1"/>
              </a:buClr>
              <a:buSzPct val="100000"/>
              <a:buFont typeface="Arial"/>
              <a:buChar char="•"/>
            </a:pPr>
            <a:endParaRPr lang="pt-BR" sz="2800" b="0" i="0" u="none" strike="noStrike" cap="none" dirty="0" smtClean="0">
              <a:solidFill>
                <a:schemeClr val="dk1"/>
              </a:solidFill>
              <a:latin typeface="Calibri"/>
              <a:ea typeface="Calibri"/>
              <a:cs typeface="Calibri"/>
              <a:sym typeface="Calibri"/>
            </a:endParaRPr>
          </a:p>
          <a:p>
            <a:pPr marL="228600" marR="0" lvl="0" indent="-228600" algn="l" rtl="0">
              <a:lnSpc>
                <a:spcPct val="90000"/>
              </a:lnSpc>
              <a:spcBef>
                <a:spcPts val="0"/>
              </a:spcBef>
              <a:spcAft>
                <a:spcPts val="0"/>
              </a:spcAft>
              <a:buClr>
                <a:schemeClr val="dk1"/>
              </a:buClr>
              <a:buSzPct val="100000"/>
              <a:buFont typeface="Arial"/>
              <a:buChar char="•"/>
            </a:pPr>
            <a:r>
              <a:rPr lang="pt-BR" sz="2800" b="0" i="0" u="none" strike="noStrike" cap="none" dirty="0" smtClean="0">
                <a:solidFill>
                  <a:schemeClr val="dk1"/>
                </a:solidFill>
                <a:latin typeface="Calibri"/>
                <a:ea typeface="Calibri"/>
                <a:cs typeface="Calibri"/>
                <a:sym typeface="Calibri"/>
              </a:rPr>
              <a:t>OpenSource com grande comunidade de usuários</a:t>
            </a:r>
            <a:endParaRPr lang="pt-BR" sz="2800" b="0" i="0" u="none" strike="noStrike" cap="none" dirty="0">
              <a:solidFill>
                <a:schemeClr val="dk1"/>
              </a:solidFill>
              <a:latin typeface="Calibri"/>
              <a:ea typeface="Calibri"/>
              <a:cs typeface="Calibri"/>
              <a:sym typeface="Calibri"/>
            </a:endParaRPr>
          </a:p>
          <a:p>
            <a:pPr marL="228600" marR="0" lvl="0" indent="-228600" algn="l" rtl="0">
              <a:lnSpc>
                <a:spcPct val="90000"/>
              </a:lnSpc>
              <a:spcBef>
                <a:spcPts val="1000"/>
              </a:spcBef>
              <a:buClr>
                <a:schemeClr val="dk1"/>
              </a:buClr>
              <a:buSzPct val="100000"/>
              <a:buFont typeface="Arial"/>
              <a:buNone/>
            </a:pPr>
            <a:endParaRPr sz="2800" b="0" i="0" u="none" strike="noStrike" cap="none" dirty="0">
              <a:solidFill>
                <a:schemeClr val="dk1"/>
              </a:solidFill>
              <a:latin typeface="Calibri"/>
              <a:ea typeface="Calibri"/>
              <a:cs typeface="Calibri"/>
              <a:sym typeface="Calibri"/>
            </a:endParaRPr>
          </a:p>
        </p:txBody>
      </p:sp>
      <p:pic>
        <p:nvPicPr>
          <p:cNvPr id="4" name="Picture 2" descr="https://avatars3.githubusercontent.com/u/1562726?s=400&amp;v=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43371" y="319030"/>
            <a:ext cx="2548629" cy="254862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Shape 344"/>
          <p:cNvSpPr txBox="1">
            <a:spLocks noGrp="1"/>
          </p:cNvSpPr>
          <p:nvPr>
            <p:ph type="title"/>
          </p:nvPr>
        </p:nvSpPr>
        <p:spPr>
          <a:xfrm>
            <a:off x="838200" y="365125"/>
            <a:ext cx="10515600" cy="1325700"/>
          </a:xfrm>
          <a:prstGeom prst="rect">
            <a:avLst/>
          </a:prstGeom>
          <a:noFill/>
          <a:ln>
            <a:noFill/>
          </a:ln>
        </p:spPr>
        <p:txBody>
          <a:bodyPr lIns="91425" tIns="45700" rIns="91425" bIns="45700" anchor="ctr" anchorCtr="0">
            <a:noAutofit/>
          </a:bodyPr>
          <a:lstStyle/>
          <a:p>
            <a:pPr marL="0" marR="0" lvl="0" indent="0" algn="l" rtl="0">
              <a:lnSpc>
                <a:spcPct val="90000"/>
              </a:lnSpc>
              <a:spcBef>
                <a:spcPts val="0"/>
              </a:spcBef>
              <a:buClr>
                <a:schemeClr val="dk1"/>
              </a:buClr>
              <a:buSzPct val="25000"/>
              <a:buFont typeface="Calibri"/>
              <a:buNone/>
            </a:pPr>
            <a:r>
              <a:rPr lang="pt-BR"/>
              <a:t>Primeiros passos</a:t>
            </a:r>
          </a:p>
        </p:txBody>
      </p:sp>
      <p:sp>
        <p:nvSpPr>
          <p:cNvPr id="345" name="Shape 345"/>
          <p:cNvSpPr txBox="1">
            <a:spLocks noGrp="1"/>
          </p:cNvSpPr>
          <p:nvPr>
            <p:ph type="body" idx="1"/>
          </p:nvPr>
        </p:nvSpPr>
        <p:spPr>
          <a:xfrm>
            <a:off x="838210" y="1026762"/>
            <a:ext cx="12213900" cy="5380200"/>
          </a:xfrm>
          <a:prstGeom prst="rect">
            <a:avLst/>
          </a:prstGeom>
          <a:noFill/>
          <a:ln>
            <a:noFill/>
          </a:ln>
        </p:spPr>
        <p:txBody>
          <a:bodyPr lIns="91425" tIns="45700" rIns="91425" bIns="45700" anchor="t" anchorCtr="0">
            <a:noAutofit/>
          </a:bodyPr>
          <a:lstStyle/>
          <a:p>
            <a:pPr marL="0" marR="0" lvl="0" indent="0" algn="l" rtl="0">
              <a:lnSpc>
                <a:spcPct val="70000"/>
              </a:lnSpc>
              <a:spcBef>
                <a:spcPts val="1000"/>
              </a:spcBef>
              <a:spcAft>
                <a:spcPts val="0"/>
              </a:spcAft>
              <a:buClr>
                <a:schemeClr val="dk1"/>
              </a:buClr>
              <a:buSzPct val="25000"/>
              <a:buFont typeface="Arial"/>
              <a:buNone/>
            </a:pPr>
            <a:endParaRPr lang="pt-BR" sz="2310" b="0" i="0" u="none" strike="noStrike" cap="none" dirty="0" smtClean="0">
              <a:solidFill>
                <a:schemeClr val="dk1"/>
              </a:solidFill>
              <a:latin typeface="Calibri"/>
              <a:ea typeface="Calibri"/>
              <a:cs typeface="Calibri"/>
              <a:sym typeface="Calibri"/>
            </a:endParaRPr>
          </a:p>
          <a:p>
            <a:pPr marL="0" marR="0" lvl="0" indent="0" algn="l" rtl="0">
              <a:lnSpc>
                <a:spcPct val="70000"/>
              </a:lnSpc>
              <a:spcBef>
                <a:spcPts val="1000"/>
              </a:spcBef>
              <a:spcAft>
                <a:spcPts val="0"/>
              </a:spcAft>
              <a:buClr>
                <a:schemeClr val="dk1"/>
              </a:buClr>
              <a:buSzPct val="25000"/>
              <a:buFont typeface="Arial"/>
              <a:buNone/>
            </a:pPr>
            <a:r>
              <a:rPr lang="pt-BR" sz="2310" dirty="0" smtClean="0"/>
              <a:t>&lt;html&gt;</a:t>
            </a:r>
            <a:endParaRPr lang="pt-BR" sz="2310" b="0" i="0" u="none" strike="noStrike" cap="none" dirty="0" smtClean="0">
              <a:solidFill>
                <a:schemeClr val="dk1"/>
              </a:solidFill>
              <a:latin typeface="Calibri"/>
              <a:ea typeface="Calibri"/>
              <a:cs typeface="Calibri"/>
              <a:sym typeface="Calibri"/>
            </a:endParaRPr>
          </a:p>
          <a:p>
            <a:pPr marL="0" marR="0" lvl="0" indent="0" algn="l" rtl="0">
              <a:lnSpc>
                <a:spcPct val="70000"/>
              </a:lnSpc>
              <a:spcBef>
                <a:spcPts val="1000"/>
              </a:spcBef>
              <a:spcAft>
                <a:spcPts val="0"/>
              </a:spcAft>
              <a:buClr>
                <a:schemeClr val="dk1"/>
              </a:buClr>
              <a:buSzPct val="25000"/>
              <a:buFont typeface="Arial"/>
              <a:buNone/>
            </a:pPr>
            <a:r>
              <a:rPr lang="pt-BR" sz="2310" b="0" i="0" u="none" strike="noStrike" cap="none" dirty="0" smtClean="0">
                <a:solidFill>
                  <a:schemeClr val="dk1"/>
                </a:solidFill>
                <a:latin typeface="Calibri"/>
                <a:ea typeface="Calibri"/>
                <a:cs typeface="Calibri"/>
                <a:sym typeface="Calibri"/>
              </a:rPr>
              <a:t>&lt;</a:t>
            </a:r>
            <a:r>
              <a:rPr lang="pt-BR" sz="2310" b="0" i="0" u="none" strike="noStrike" cap="none" dirty="0">
                <a:solidFill>
                  <a:schemeClr val="dk1"/>
                </a:solidFill>
                <a:latin typeface="Calibri"/>
                <a:ea typeface="Calibri"/>
                <a:cs typeface="Calibri"/>
                <a:sym typeface="Calibri"/>
              </a:rPr>
              <a:t>head&gt;</a:t>
            </a:r>
          </a:p>
          <a:p>
            <a:pPr marL="0" marR="0" lvl="0" indent="0" algn="l" rtl="0">
              <a:lnSpc>
                <a:spcPct val="70000"/>
              </a:lnSpc>
              <a:spcBef>
                <a:spcPts val="1000"/>
              </a:spcBef>
              <a:spcAft>
                <a:spcPts val="0"/>
              </a:spcAft>
              <a:buClr>
                <a:schemeClr val="dk1"/>
              </a:buClr>
              <a:buSzPct val="25000"/>
              <a:buFont typeface="Arial"/>
              <a:buNone/>
            </a:pPr>
            <a:r>
              <a:rPr lang="pt-BR" sz="2310" b="0" i="0" u="none" strike="noStrike" cap="none" dirty="0">
                <a:solidFill>
                  <a:schemeClr val="dk1"/>
                </a:solidFill>
                <a:latin typeface="Calibri"/>
                <a:ea typeface="Calibri"/>
                <a:cs typeface="Calibri"/>
                <a:sym typeface="Calibri"/>
              </a:rPr>
              <a:t>        &lt;meta charset="utf-8"&gt;</a:t>
            </a:r>
          </a:p>
          <a:p>
            <a:pPr marL="0" marR="0" lvl="0" indent="0" algn="l" rtl="0">
              <a:lnSpc>
                <a:spcPct val="70000"/>
              </a:lnSpc>
              <a:spcBef>
                <a:spcPts val="1000"/>
              </a:spcBef>
              <a:spcAft>
                <a:spcPts val="0"/>
              </a:spcAft>
              <a:buClr>
                <a:schemeClr val="dk1"/>
              </a:buClr>
              <a:buSzPct val="25000"/>
              <a:buFont typeface="Arial"/>
              <a:buNone/>
            </a:pPr>
            <a:r>
              <a:rPr lang="pt-BR" sz="2310" b="0" i="0" u="none" strike="noStrike" cap="none" dirty="0">
                <a:solidFill>
                  <a:schemeClr val="dk1"/>
                </a:solidFill>
                <a:latin typeface="Calibri"/>
                <a:ea typeface="Calibri"/>
                <a:cs typeface="Calibri"/>
                <a:sym typeface="Calibri"/>
              </a:rPr>
              <a:t>        &lt;title&gt;D3 Page Template&lt;/title&gt;</a:t>
            </a:r>
          </a:p>
          <a:p>
            <a:pPr marL="0" marR="0" lvl="0" indent="0" algn="l" rtl="0">
              <a:lnSpc>
                <a:spcPct val="70000"/>
              </a:lnSpc>
              <a:spcBef>
                <a:spcPts val="1000"/>
              </a:spcBef>
              <a:spcAft>
                <a:spcPts val="0"/>
              </a:spcAft>
              <a:buClr>
                <a:srgbClr val="FF0000"/>
              </a:buClr>
              <a:buSzPct val="25000"/>
              <a:buFont typeface="Arial"/>
              <a:buNone/>
            </a:pPr>
            <a:r>
              <a:rPr lang="pt-BR" sz="2310" b="0" i="0" u="none" strike="noStrike" cap="none" dirty="0">
                <a:solidFill>
                  <a:srgbClr val="FF0000"/>
                </a:solidFill>
                <a:latin typeface="Calibri"/>
                <a:ea typeface="Calibri"/>
                <a:cs typeface="Calibri"/>
                <a:sym typeface="Calibri"/>
              </a:rPr>
              <a:t>        </a:t>
            </a:r>
            <a:r>
              <a:rPr lang="pt-BR" sz="2310" dirty="0">
                <a:solidFill>
                  <a:srgbClr val="FF0000"/>
                </a:solidFill>
              </a:rPr>
              <a:t>&lt;script src="https://d3js.org/d3.v4.min.js"&gt;&lt;/script&gt;</a:t>
            </a:r>
          </a:p>
          <a:p>
            <a:pPr marL="0" marR="0" lvl="0" indent="0" algn="l" rtl="0">
              <a:lnSpc>
                <a:spcPct val="70000"/>
              </a:lnSpc>
              <a:spcBef>
                <a:spcPts val="1000"/>
              </a:spcBef>
              <a:spcAft>
                <a:spcPts val="0"/>
              </a:spcAft>
              <a:buClr>
                <a:schemeClr val="dk1"/>
              </a:buClr>
              <a:buSzPct val="25000"/>
              <a:buFont typeface="Arial"/>
              <a:buNone/>
            </a:pPr>
            <a:r>
              <a:rPr lang="pt-BR" sz="2310" b="0" i="0" u="none" strike="noStrike" cap="none" dirty="0">
                <a:solidFill>
                  <a:schemeClr val="dk1"/>
                </a:solidFill>
                <a:latin typeface="Calibri"/>
                <a:ea typeface="Calibri"/>
                <a:cs typeface="Calibri"/>
                <a:sym typeface="Calibri"/>
              </a:rPr>
              <a:t>    &lt;/head&gt;</a:t>
            </a:r>
          </a:p>
          <a:p>
            <a:pPr marL="0" marR="0" lvl="0" indent="0" algn="l" rtl="0">
              <a:lnSpc>
                <a:spcPct val="70000"/>
              </a:lnSpc>
              <a:spcBef>
                <a:spcPts val="1000"/>
              </a:spcBef>
              <a:spcAft>
                <a:spcPts val="0"/>
              </a:spcAft>
              <a:buClr>
                <a:schemeClr val="dk1"/>
              </a:buClr>
              <a:buSzPct val="25000"/>
              <a:buFont typeface="Arial"/>
              <a:buNone/>
            </a:pPr>
            <a:r>
              <a:rPr lang="pt-BR" sz="2310" b="0" i="0" u="none" strike="noStrike" cap="none" dirty="0">
                <a:solidFill>
                  <a:schemeClr val="dk1"/>
                </a:solidFill>
                <a:latin typeface="Calibri"/>
                <a:ea typeface="Calibri"/>
                <a:cs typeface="Calibri"/>
                <a:sym typeface="Calibri"/>
              </a:rPr>
              <a:t>    &lt;body&gt;</a:t>
            </a:r>
          </a:p>
          <a:p>
            <a:pPr marL="0" marR="0" lvl="0" indent="0" algn="l" rtl="0">
              <a:lnSpc>
                <a:spcPct val="70000"/>
              </a:lnSpc>
              <a:spcBef>
                <a:spcPts val="1000"/>
              </a:spcBef>
              <a:spcAft>
                <a:spcPts val="0"/>
              </a:spcAft>
              <a:buClr>
                <a:schemeClr val="dk1"/>
              </a:buClr>
              <a:buSzPct val="25000"/>
              <a:buFont typeface="Arial"/>
              <a:buNone/>
            </a:pPr>
            <a:r>
              <a:rPr lang="pt-BR" sz="2310" b="0" i="0" u="none" strike="noStrike" cap="none" dirty="0">
                <a:solidFill>
                  <a:schemeClr val="dk1"/>
                </a:solidFill>
                <a:latin typeface="Calibri"/>
                <a:ea typeface="Calibri"/>
                <a:cs typeface="Calibri"/>
                <a:sym typeface="Calibri"/>
              </a:rPr>
              <a:t>        &lt;script type="text/javascript"&gt;</a:t>
            </a:r>
          </a:p>
          <a:p>
            <a:pPr marL="0" marR="0" lvl="0" indent="0" algn="l" rtl="0">
              <a:lnSpc>
                <a:spcPct val="70000"/>
              </a:lnSpc>
              <a:spcBef>
                <a:spcPts val="1000"/>
              </a:spcBef>
              <a:spcAft>
                <a:spcPts val="0"/>
              </a:spcAft>
              <a:buClr>
                <a:srgbClr val="FF0000"/>
              </a:buClr>
              <a:buSzPct val="25000"/>
              <a:buFont typeface="Arial"/>
              <a:buNone/>
            </a:pPr>
            <a:r>
              <a:rPr lang="pt-BR" sz="2310" b="0" i="0" u="none" strike="noStrike" cap="none" dirty="0">
                <a:solidFill>
                  <a:srgbClr val="FF0000"/>
                </a:solidFill>
                <a:latin typeface="Calibri"/>
                <a:ea typeface="Calibri"/>
                <a:cs typeface="Calibri"/>
                <a:sym typeface="Calibri"/>
              </a:rPr>
              <a:t>            // Your beautiful D3 code will go here</a:t>
            </a:r>
          </a:p>
          <a:p>
            <a:pPr marL="0" marR="0" lvl="0" indent="0" algn="l" rtl="0">
              <a:lnSpc>
                <a:spcPct val="70000"/>
              </a:lnSpc>
              <a:spcBef>
                <a:spcPts val="1000"/>
              </a:spcBef>
              <a:spcAft>
                <a:spcPts val="0"/>
              </a:spcAft>
              <a:buClr>
                <a:schemeClr val="dk1"/>
              </a:buClr>
              <a:buSzPct val="25000"/>
              <a:buFont typeface="Arial"/>
              <a:buNone/>
            </a:pPr>
            <a:r>
              <a:rPr lang="pt-BR" sz="2310" b="0" i="0" u="none" strike="noStrike" cap="none" dirty="0">
                <a:solidFill>
                  <a:schemeClr val="dk1"/>
                </a:solidFill>
                <a:latin typeface="Calibri"/>
                <a:ea typeface="Calibri"/>
                <a:cs typeface="Calibri"/>
                <a:sym typeface="Calibri"/>
              </a:rPr>
              <a:t>        &lt;/script&gt;</a:t>
            </a:r>
          </a:p>
          <a:p>
            <a:pPr marL="0" marR="0" lvl="0" indent="0" algn="l" rtl="0">
              <a:lnSpc>
                <a:spcPct val="70000"/>
              </a:lnSpc>
              <a:spcBef>
                <a:spcPts val="1000"/>
              </a:spcBef>
              <a:spcAft>
                <a:spcPts val="0"/>
              </a:spcAft>
              <a:buClr>
                <a:schemeClr val="dk1"/>
              </a:buClr>
              <a:buSzPct val="25000"/>
              <a:buFont typeface="Arial"/>
              <a:buNone/>
            </a:pPr>
            <a:r>
              <a:rPr lang="pt-BR" sz="2310" b="0" i="0" u="none" strike="noStrike" cap="none" dirty="0">
                <a:solidFill>
                  <a:schemeClr val="dk1"/>
                </a:solidFill>
                <a:latin typeface="Calibri"/>
                <a:ea typeface="Calibri"/>
                <a:cs typeface="Calibri"/>
                <a:sym typeface="Calibri"/>
              </a:rPr>
              <a:t>    &lt;/body&gt;</a:t>
            </a:r>
          </a:p>
          <a:p>
            <a:pPr marL="0" marR="0" lvl="0" indent="0" algn="l" rtl="0">
              <a:lnSpc>
                <a:spcPct val="70000"/>
              </a:lnSpc>
              <a:spcBef>
                <a:spcPts val="1000"/>
              </a:spcBef>
              <a:buClr>
                <a:schemeClr val="dk1"/>
              </a:buClr>
              <a:buSzPct val="25000"/>
              <a:buFont typeface="Arial"/>
              <a:buNone/>
            </a:pPr>
            <a:r>
              <a:rPr lang="pt-BR" sz="2310" b="0" i="0" u="none" strike="noStrike" cap="none" dirty="0">
                <a:solidFill>
                  <a:schemeClr val="dk1"/>
                </a:solidFill>
                <a:latin typeface="Calibri"/>
                <a:ea typeface="Calibri"/>
                <a:cs typeface="Calibri"/>
                <a:sym typeface="Calibri"/>
              </a:rPr>
              <a:t>&lt;/html&gt;    </a:t>
            </a: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Shape 351"/>
          <p:cNvSpPr txBox="1">
            <a:spLocks noGrp="1"/>
          </p:cNvSpPr>
          <p:nvPr>
            <p:ph type="title"/>
          </p:nvPr>
        </p:nvSpPr>
        <p:spPr>
          <a:xfrm>
            <a:off x="831850" y="1709738"/>
            <a:ext cx="10515600" cy="2852700"/>
          </a:xfrm>
          <a:prstGeom prst="rect">
            <a:avLst/>
          </a:prstGeom>
        </p:spPr>
        <p:txBody>
          <a:bodyPr lIns="91425" tIns="91425" rIns="91425" bIns="91425" anchor="b" anchorCtr="0">
            <a:noAutofit/>
          </a:bodyPr>
          <a:lstStyle/>
          <a:p>
            <a:pPr lvl="0">
              <a:spcBef>
                <a:spcPts val="0"/>
              </a:spcBef>
              <a:buNone/>
            </a:pPr>
            <a:r>
              <a:rPr lang="pt-BR" dirty="0" smtClean="0"/>
              <a:t>Manipulando DOM com D3.js</a:t>
            </a:r>
            <a:endParaRPr lang="pt-BR" dirty="0"/>
          </a:p>
        </p:txBody>
      </p:sp>
      <p:sp>
        <p:nvSpPr>
          <p:cNvPr id="352" name="Shape 352"/>
          <p:cNvSpPr txBox="1">
            <a:spLocks noGrp="1"/>
          </p:cNvSpPr>
          <p:nvPr>
            <p:ph type="body" idx="1"/>
          </p:nvPr>
        </p:nvSpPr>
        <p:spPr>
          <a:xfrm>
            <a:off x="831850" y="4589462"/>
            <a:ext cx="10515600" cy="15003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358" name="Shape 358"/>
          <p:cNvSpPr txBox="1">
            <a:spLocks noGrp="1"/>
          </p:cNvSpPr>
          <p:nvPr>
            <p:ph type="title"/>
          </p:nvPr>
        </p:nvSpPr>
        <p:spPr>
          <a:xfrm>
            <a:off x="838200" y="365125"/>
            <a:ext cx="10515600" cy="1325700"/>
          </a:xfrm>
          <a:prstGeom prst="rect">
            <a:avLst/>
          </a:prstGeom>
        </p:spPr>
        <p:txBody>
          <a:bodyPr lIns="91425" tIns="91425" rIns="91425" bIns="91425" anchor="ctr" anchorCtr="0">
            <a:noAutofit/>
          </a:bodyPr>
          <a:lstStyle/>
          <a:p>
            <a:pPr lvl="0">
              <a:spcBef>
                <a:spcPts val="0"/>
              </a:spcBef>
              <a:buNone/>
            </a:pPr>
            <a:r>
              <a:rPr lang="pt-BR"/>
              <a:t>d3-selection</a:t>
            </a:r>
          </a:p>
        </p:txBody>
      </p:sp>
      <p:sp>
        <p:nvSpPr>
          <p:cNvPr id="359" name="Shape 359"/>
          <p:cNvSpPr txBox="1">
            <a:spLocks noGrp="1"/>
          </p:cNvSpPr>
          <p:nvPr>
            <p:ph type="body" idx="1"/>
          </p:nvPr>
        </p:nvSpPr>
        <p:spPr>
          <a:xfrm>
            <a:off x="838200" y="1825625"/>
            <a:ext cx="10515600" cy="4351200"/>
          </a:xfrm>
          <a:prstGeom prst="rect">
            <a:avLst/>
          </a:prstGeom>
        </p:spPr>
        <p:txBody>
          <a:bodyPr lIns="91425" tIns="91425" rIns="91425" bIns="91425" anchor="t" anchorCtr="0">
            <a:noAutofit/>
          </a:bodyPr>
          <a:lstStyle/>
          <a:p>
            <a:pPr marL="457200" lvl="0" indent="-228600" rtl="0">
              <a:lnSpc>
                <a:spcPct val="115000"/>
              </a:lnSpc>
              <a:spcBef>
                <a:spcPts val="0"/>
              </a:spcBef>
              <a:spcAft>
                <a:spcPts val="1000"/>
              </a:spcAft>
            </a:pPr>
            <a:r>
              <a:rPr lang="pt-BR" dirty="0" smtClean="0"/>
              <a:t>Ferramenta </a:t>
            </a:r>
            <a:r>
              <a:rPr lang="pt-BR" dirty="0"/>
              <a:t>que permite que </a:t>
            </a:r>
            <a:r>
              <a:rPr lang="pt-BR" dirty="0" smtClean="0"/>
              <a:t>as </a:t>
            </a:r>
            <a:r>
              <a:rPr lang="pt-BR" dirty="0"/>
              <a:t>modificações no DOM</a:t>
            </a:r>
          </a:p>
          <a:p>
            <a:pPr lvl="0" indent="0">
              <a:lnSpc>
                <a:spcPct val="100000"/>
              </a:lnSpc>
              <a:spcBef>
                <a:spcPts val="0"/>
              </a:spcBef>
              <a:buNone/>
            </a:pPr>
            <a:r>
              <a:rPr lang="pt-BR" b="1" dirty="0" smtClean="0"/>
              <a:t>   d3.</a:t>
            </a:r>
            <a:r>
              <a:rPr lang="pt-BR" dirty="0" smtClean="0"/>
              <a:t>select</a:t>
            </a:r>
            <a:r>
              <a:rPr lang="pt-BR" b="1" dirty="0" smtClean="0"/>
              <a:t>(</a:t>
            </a:r>
            <a:r>
              <a:rPr lang="pt-BR" b="1" i="1" dirty="0" smtClean="0"/>
              <a:t>selector</a:t>
            </a:r>
            <a:r>
              <a:rPr lang="pt-BR" b="1" dirty="0"/>
              <a:t>) </a:t>
            </a:r>
          </a:p>
          <a:p>
            <a:pPr marL="914400" lvl="0" indent="0">
              <a:lnSpc>
                <a:spcPct val="100000"/>
              </a:lnSpc>
              <a:spcBef>
                <a:spcPts val="0"/>
              </a:spcBef>
              <a:spcAft>
                <a:spcPts val="1000"/>
              </a:spcAft>
              <a:buNone/>
            </a:pPr>
            <a:r>
              <a:rPr lang="pt-BR" dirty="0"/>
              <a:t>seleciona o 1º elemento que casar com o </a:t>
            </a:r>
            <a:r>
              <a:rPr lang="pt-BR" dirty="0" smtClean="0"/>
              <a:t>seletor</a:t>
            </a:r>
          </a:p>
          <a:p>
            <a:pPr lvl="0" indent="0">
              <a:lnSpc>
                <a:spcPct val="115000"/>
              </a:lnSpc>
              <a:spcBef>
                <a:spcPts val="0"/>
              </a:spcBef>
              <a:buNone/>
            </a:pPr>
            <a:r>
              <a:rPr lang="pt-BR" b="1" dirty="0" smtClean="0"/>
              <a:t>   d3.</a:t>
            </a:r>
            <a:r>
              <a:rPr lang="pt-BR" dirty="0" smtClean="0"/>
              <a:t>selectAll</a:t>
            </a:r>
            <a:r>
              <a:rPr lang="pt-BR" b="1" dirty="0" smtClean="0"/>
              <a:t>(</a:t>
            </a:r>
            <a:r>
              <a:rPr lang="pt-BR" b="1" i="1" dirty="0" smtClean="0"/>
              <a:t>selector</a:t>
            </a:r>
            <a:r>
              <a:rPr lang="pt-BR" b="1" dirty="0" smtClean="0"/>
              <a:t>)</a:t>
            </a:r>
          </a:p>
          <a:p>
            <a:pPr marL="914400" lvl="0" indent="0">
              <a:lnSpc>
                <a:spcPct val="115000"/>
              </a:lnSpc>
              <a:spcBef>
                <a:spcPts val="0"/>
              </a:spcBef>
              <a:buNone/>
            </a:pPr>
            <a:r>
              <a:rPr lang="pt-BR" dirty="0" smtClean="0"/>
              <a:t>seleciona </a:t>
            </a:r>
            <a:r>
              <a:rPr lang="pt-BR" dirty="0"/>
              <a:t>todos os elementos que casarem com o </a:t>
            </a:r>
            <a:r>
              <a:rPr lang="pt-BR" dirty="0" smtClean="0"/>
              <a:t>seletor</a:t>
            </a:r>
            <a:endParaRPr lang="pt-BR" dirty="0"/>
          </a:p>
          <a:p>
            <a:pPr marL="0" lvl="0" indent="0">
              <a:lnSpc>
                <a:spcPct val="115000"/>
              </a:lnSpc>
              <a:spcBef>
                <a:spcPts val="0"/>
              </a:spcBef>
              <a:buNone/>
            </a:pPr>
            <a:endParaRPr lang="pt-BR" sz="2400" dirty="0"/>
          </a:p>
          <a:p>
            <a:pPr marL="0" lvl="0" indent="0">
              <a:lnSpc>
                <a:spcPct val="115000"/>
              </a:lnSpc>
              <a:spcBef>
                <a:spcPts val="0"/>
              </a:spcBef>
              <a:buNone/>
            </a:pPr>
            <a:r>
              <a:rPr lang="pt-BR" sz="2400" dirty="0"/>
              <a:t>Os dois métodos </a:t>
            </a:r>
            <a:r>
              <a:rPr lang="pt-BR" sz="2400" u="sng" dirty="0"/>
              <a:t>retornam </a:t>
            </a:r>
            <a:r>
              <a:rPr lang="pt-BR" sz="2400" u="sng" dirty="0" smtClean="0"/>
              <a:t>d3 selections</a:t>
            </a:r>
            <a:endParaRPr lang="pt-BR" dirty="0"/>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Shape 372"/>
          <p:cNvSpPr txBox="1">
            <a:spLocks noGrp="1"/>
          </p:cNvSpPr>
          <p:nvPr>
            <p:ph type="title"/>
          </p:nvPr>
        </p:nvSpPr>
        <p:spPr>
          <a:xfrm>
            <a:off x="838200" y="365125"/>
            <a:ext cx="10515600" cy="1325700"/>
          </a:xfrm>
          <a:prstGeom prst="rect">
            <a:avLst/>
          </a:prstGeom>
        </p:spPr>
        <p:txBody>
          <a:bodyPr lIns="91425" tIns="91425" rIns="91425" bIns="91425" anchor="ctr" anchorCtr="0">
            <a:noAutofit/>
          </a:bodyPr>
          <a:lstStyle/>
          <a:p>
            <a:pPr lvl="0">
              <a:spcBef>
                <a:spcPts val="0"/>
              </a:spcBef>
              <a:buNone/>
            </a:pPr>
            <a:r>
              <a:rPr lang="pt-BR"/>
              <a:t>Exemplo</a:t>
            </a:r>
          </a:p>
        </p:txBody>
      </p:sp>
      <p:sp>
        <p:nvSpPr>
          <p:cNvPr id="373" name="Shape 373"/>
          <p:cNvSpPr txBox="1">
            <a:spLocks noGrp="1"/>
          </p:cNvSpPr>
          <p:nvPr>
            <p:ph type="body" idx="1"/>
          </p:nvPr>
        </p:nvSpPr>
        <p:spPr>
          <a:xfrm>
            <a:off x="838200" y="1825625"/>
            <a:ext cx="10515600" cy="4351200"/>
          </a:xfrm>
          <a:prstGeom prst="rect">
            <a:avLst/>
          </a:prstGeom>
        </p:spPr>
        <p:txBody>
          <a:bodyPr lIns="91425" tIns="91425" rIns="91425" bIns="91425" anchor="t" anchorCtr="0">
            <a:noAutofit/>
          </a:bodyPr>
          <a:lstStyle/>
          <a:p>
            <a:pPr lvl="0">
              <a:spcBef>
                <a:spcPts val="0"/>
              </a:spcBef>
              <a:buClr>
                <a:schemeClr val="dk1"/>
              </a:buClr>
              <a:buSzPct val="39285"/>
              <a:buFont typeface="Arial"/>
              <a:buNone/>
            </a:pPr>
            <a:r>
              <a:rPr lang="pt-BR" dirty="0"/>
              <a:t>&lt;script type="text/javascript</a:t>
            </a:r>
            <a:r>
              <a:rPr lang="pt-BR" dirty="0" smtClean="0"/>
              <a:t>"&gt;</a:t>
            </a:r>
          </a:p>
          <a:p>
            <a:pPr lvl="0">
              <a:spcBef>
                <a:spcPts val="0"/>
              </a:spcBef>
              <a:buClr>
                <a:schemeClr val="dk1"/>
              </a:buClr>
              <a:buSzPct val="39285"/>
              <a:buFont typeface="Arial"/>
              <a:buNone/>
            </a:pPr>
            <a:r>
              <a:rPr lang="pt-BR" dirty="0"/>
              <a:t> </a:t>
            </a:r>
            <a:r>
              <a:rPr lang="pt-BR" dirty="0" smtClean="0"/>
              <a:t>     //modificando elementos</a:t>
            </a:r>
            <a:endParaRPr lang="pt-BR" dirty="0"/>
          </a:p>
          <a:p>
            <a:pPr lvl="0">
              <a:spcBef>
                <a:spcPts val="0"/>
              </a:spcBef>
              <a:buClr>
                <a:schemeClr val="dk1"/>
              </a:buClr>
              <a:buSzPct val="39285"/>
              <a:buFont typeface="Arial"/>
              <a:buNone/>
            </a:pPr>
            <a:r>
              <a:rPr lang="pt-BR" dirty="0"/>
              <a:t>      d3</a:t>
            </a:r>
            <a:r>
              <a:rPr lang="pt-BR" b="1" dirty="0"/>
              <a:t>.select("h1")</a:t>
            </a:r>
            <a:r>
              <a:rPr lang="pt-BR" dirty="0"/>
              <a:t>.style("color", "purple");</a:t>
            </a:r>
          </a:p>
          <a:p>
            <a:pPr lvl="0">
              <a:spcBef>
                <a:spcPts val="0"/>
              </a:spcBef>
              <a:buClr>
                <a:schemeClr val="dk1"/>
              </a:buClr>
              <a:buSzPct val="39285"/>
              <a:buFont typeface="Arial"/>
              <a:buNone/>
            </a:pPr>
            <a:r>
              <a:rPr lang="pt-BR" dirty="0"/>
              <a:t>      d3</a:t>
            </a:r>
            <a:r>
              <a:rPr lang="pt-BR" b="1" dirty="0"/>
              <a:t>.selectAll("p")</a:t>
            </a:r>
            <a:r>
              <a:rPr lang="pt-BR" dirty="0"/>
              <a:t>.style("color", </a:t>
            </a:r>
            <a:r>
              <a:rPr lang="pt-BR" dirty="0" smtClean="0"/>
              <a:t>“blue");</a:t>
            </a:r>
          </a:p>
          <a:p>
            <a:pPr lvl="0">
              <a:spcBef>
                <a:spcPts val="0"/>
              </a:spcBef>
              <a:buClr>
                <a:schemeClr val="dk1"/>
              </a:buClr>
              <a:buSzPct val="39285"/>
              <a:buFont typeface="Arial"/>
              <a:buNone/>
            </a:pPr>
            <a:r>
              <a:rPr lang="pt-BR" dirty="0" smtClean="0"/>
              <a:t>     //criando elementos</a:t>
            </a:r>
          </a:p>
          <a:p>
            <a:pPr lvl="0">
              <a:spcBef>
                <a:spcPts val="0"/>
              </a:spcBef>
              <a:buSzPct val="39285"/>
              <a:buNone/>
            </a:pPr>
            <a:r>
              <a:rPr lang="pt-BR" dirty="0"/>
              <a:t> </a:t>
            </a:r>
            <a:r>
              <a:rPr lang="pt-BR" dirty="0" smtClean="0"/>
              <a:t>    d3.select</a:t>
            </a:r>
            <a:r>
              <a:rPr lang="pt-BR" dirty="0"/>
              <a:t>("body")</a:t>
            </a:r>
            <a:r>
              <a:rPr lang="pt-BR" b="1" dirty="0"/>
              <a:t>.append("h3").text("Novo h3");</a:t>
            </a:r>
            <a:endParaRPr lang="pt-BR" dirty="0"/>
          </a:p>
          <a:p>
            <a:pPr lvl="0">
              <a:spcBef>
                <a:spcPts val="0"/>
              </a:spcBef>
              <a:buClr>
                <a:schemeClr val="dk1"/>
              </a:buClr>
              <a:buSzPct val="39285"/>
              <a:buFont typeface="Arial"/>
              <a:buNone/>
            </a:pPr>
            <a:r>
              <a:rPr lang="pt-BR" dirty="0"/>
              <a:t> &lt;/script&gt;</a:t>
            </a:r>
          </a:p>
          <a:p>
            <a:pPr lvl="0">
              <a:spcBef>
                <a:spcPts val="0"/>
              </a:spcBef>
              <a:buClr>
                <a:schemeClr val="dk1"/>
              </a:buClr>
              <a:buSzPct val="39285"/>
              <a:buFont typeface="Arial"/>
              <a:buNone/>
            </a:pPr>
            <a:endParaRPr lang="pt-BR" dirty="0" smtClean="0"/>
          </a:p>
          <a:p>
            <a:pPr>
              <a:spcBef>
                <a:spcPts val="0"/>
              </a:spcBef>
              <a:buSzPct val="39285"/>
              <a:buNone/>
            </a:pPr>
            <a:r>
              <a:rPr lang="pt-BR" dirty="0"/>
              <a:t>código</a:t>
            </a:r>
            <a:r>
              <a:rPr lang="pt-BR" dirty="0" smtClean="0"/>
              <a:t>: exemplo_d3_1.html</a:t>
            </a:r>
            <a:endParaRPr lang="pt-BR" u="sng" dirty="0">
              <a:solidFill>
                <a:schemeClr val="hlink"/>
              </a:solidFill>
              <a:hlinkClick r:id="rId3"/>
            </a:endParaRPr>
          </a:p>
          <a:p>
            <a:pPr lvl="0">
              <a:spcBef>
                <a:spcPts val="0"/>
              </a:spcBef>
              <a:buClr>
                <a:schemeClr val="dk1"/>
              </a:buClr>
              <a:buSzPct val="39285"/>
              <a:buFont typeface="Arial"/>
              <a:buNone/>
            </a:pPr>
            <a:endParaRPr dirty="0"/>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Shape 393"/>
          <p:cNvSpPr txBox="1">
            <a:spLocks noGrp="1"/>
          </p:cNvSpPr>
          <p:nvPr>
            <p:ph type="title"/>
          </p:nvPr>
        </p:nvSpPr>
        <p:spPr>
          <a:xfrm>
            <a:off x="831850" y="1709738"/>
            <a:ext cx="10515600" cy="2852700"/>
          </a:xfrm>
          <a:prstGeom prst="rect">
            <a:avLst/>
          </a:prstGeom>
        </p:spPr>
        <p:txBody>
          <a:bodyPr lIns="91425" tIns="91425" rIns="91425" bIns="91425" anchor="b" anchorCtr="0">
            <a:noAutofit/>
          </a:bodyPr>
          <a:lstStyle/>
          <a:p>
            <a:pPr lvl="0">
              <a:spcBef>
                <a:spcPts val="0"/>
              </a:spcBef>
              <a:buNone/>
            </a:pPr>
            <a:r>
              <a:rPr lang="pt-BR"/>
              <a:t>Anexando dados</a:t>
            </a:r>
          </a:p>
        </p:txBody>
      </p:sp>
      <p:sp>
        <p:nvSpPr>
          <p:cNvPr id="394" name="Shape 394"/>
          <p:cNvSpPr txBox="1">
            <a:spLocks noGrp="1"/>
          </p:cNvSpPr>
          <p:nvPr>
            <p:ph type="body" idx="1"/>
          </p:nvPr>
        </p:nvSpPr>
        <p:spPr>
          <a:xfrm>
            <a:off x="831850" y="4589462"/>
            <a:ext cx="10515600" cy="15003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sp>
        <p:nvSpPr>
          <p:cNvPr id="400" name="Shape 400"/>
          <p:cNvSpPr txBox="1">
            <a:spLocks noGrp="1"/>
          </p:cNvSpPr>
          <p:nvPr>
            <p:ph type="title"/>
          </p:nvPr>
        </p:nvSpPr>
        <p:spPr>
          <a:xfrm>
            <a:off x="838200" y="365125"/>
            <a:ext cx="10515600" cy="1325700"/>
          </a:xfrm>
          <a:prstGeom prst="rect">
            <a:avLst/>
          </a:prstGeom>
        </p:spPr>
        <p:txBody>
          <a:bodyPr lIns="91425" tIns="91425" rIns="91425" bIns="91425" anchor="ctr" anchorCtr="0">
            <a:noAutofit/>
          </a:bodyPr>
          <a:lstStyle/>
          <a:p>
            <a:pPr lvl="0">
              <a:spcBef>
                <a:spcPts val="0"/>
              </a:spcBef>
              <a:buNone/>
            </a:pPr>
            <a:r>
              <a:rPr lang="pt-BR" dirty="0" smtClean="0"/>
              <a:t>selection.data</a:t>
            </a:r>
            <a:r>
              <a:rPr lang="pt-BR" dirty="0"/>
              <a:t>()</a:t>
            </a:r>
          </a:p>
        </p:txBody>
      </p:sp>
      <p:sp>
        <p:nvSpPr>
          <p:cNvPr id="401" name="Shape 401"/>
          <p:cNvSpPr txBox="1">
            <a:spLocks noGrp="1"/>
          </p:cNvSpPr>
          <p:nvPr>
            <p:ph type="body" idx="1"/>
          </p:nvPr>
        </p:nvSpPr>
        <p:spPr>
          <a:xfrm>
            <a:off x="838200" y="1825625"/>
            <a:ext cx="10515600" cy="4351200"/>
          </a:xfrm>
          <a:prstGeom prst="rect">
            <a:avLst/>
          </a:prstGeom>
        </p:spPr>
        <p:txBody>
          <a:bodyPr lIns="91425" tIns="91425" rIns="91425" bIns="91425" anchor="t" anchorCtr="0">
            <a:noAutofit/>
          </a:bodyPr>
          <a:lstStyle/>
          <a:p>
            <a:pPr marL="457200" lvl="0" indent="-228600" rtl="0">
              <a:lnSpc>
                <a:spcPct val="115000"/>
              </a:lnSpc>
              <a:spcBef>
                <a:spcPts val="0"/>
              </a:spcBef>
              <a:spcAft>
                <a:spcPts val="1000"/>
              </a:spcAft>
            </a:pPr>
            <a:r>
              <a:rPr lang="pt-BR" dirty="0"/>
              <a:t>combina um array de dados com os elementos selecionados</a:t>
            </a:r>
          </a:p>
          <a:p>
            <a:pPr marL="457200" lvl="0" indent="-228600" rtl="0">
              <a:lnSpc>
                <a:spcPct val="115000"/>
              </a:lnSpc>
              <a:spcBef>
                <a:spcPts val="0"/>
              </a:spcBef>
              <a:spcAft>
                <a:spcPts val="1000"/>
              </a:spcAft>
            </a:pPr>
            <a:r>
              <a:rPr lang="pt-BR" dirty="0"/>
              <a:t>retorna uma nova selection com (selection + dado) para cada elemento do array</a:t>
            </a:r>
          </a:p>
          <a:p>
            <a:pPr marL="457200" lvl="0" indent="-228600" rtl="0">
              <a:lnSpc>
                <a:spcPct val="115000"/>
              </a:lnSpc>
              <a:spcBef>
                <a:spcPts val="0"/>
              </a:spcBef>
              <a:spcAft>
                <a:spcPts val="1000"/>
              </a:spcAft>
            </a:pPr>
            <a:r>
              <a:rPr lang="pt-BR" dirty="0"/>
              <a:t>cada nova selection tem o atributo </a:t>
            </a:r>
            <a:r>
              <a:rPr lang="pt-BR" i="1" dirty="0"/>
              <a:t>d (o dado do elemento) </a:t>
            </a:r>
            <a:r>
              <a:rPr lang="pt-BR" dirty="0"/>
              <a:t>e o atributo </a:t>
            </a:r>
            <a:r>
              <a:rPr lang="pt-BR" i="1" dirty="0"/>
              <a:t>i (o index do elemento)</a:t>
            </a:r>
          </a:p>
          <a:p>
            <a:pPr marL="0" lvl="0" indent="0">
              <a:lnSpc>
                <a:spcPct val="115000"/>
              </a:lnSpc>
              <a:spcBef>
                <a:spcPts val="0"/>
              </a:spcBef>
              <a:spcAft>
                <a:spcPts val="1000"/>
              </a:spcAft>
              <a:buNone/>
            </a:pPr>
            <a:r>
              <a:rPr lang="pt-BR" b="1" i="1" dirty="0"/>
              <a:t>selection.</a:t>
            </a:r>
            <a:r>
              <a:rPr lang="pt-BR" dirty="0"/>
              <a:t>data</a:t>
            </a:r>
            <a:r>
              <a:rPr lang="pt-BR" b="1" dirty="0"/>
              <a:t>([</a:t>
            </a:r>
            <a:r>
              <a:rPr lang="pt-BR" b="1" i="1" dirty="0"/>
              <a:t>data</a:t>
            </a:r>
            <a:r>
              <a:rPr lang="pt-BR" b="1" dirty="0"/>
              <a:t>])</a:t>
            </a: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0.2"/>
</p:tagLst>
</file>

<file path=ppt/tags/tag2.xml><?xml version="1.0" encoding="utf-8"?>
<p:tagLst xmlns:a="http://schemas.openxmlformats.org/drawingml/2006/main" xmlns:r="http://schemas.openxmlformats.org/officeDocument/2006/relationships" xmlns:p="http://schemas.openxmlformats.org/presentationml/2006/main">
  <p:tag name="TIMING" val="|0.2"/>
</p:tagLst>
</file>

<file path=ppt/tags/tag3.xml><?xml version="1.0" encoding="utf-8"?>
<p:tagLst xmlns:a="http://schemas.openxmlformats.org/drawingml/2006/main" xmlns:r="http://schemas.openxmlformats.org/officeDocument/2006/relationships" xmlns:p="http://schemas.openxmlformats.org/presentationml/2006/main">
  <p:tag name="TIMING" val="|0.2"/>
</p:tagLst>
</file>

<file path=ppt/tags/tag4.xml><?xml version="1.0" encoding="utf-8"?>
<p:tagLst xmlns:a="http://schemas.openxmlformats.org/drawingml/2006/main" xmlns:r="http://schemas.openxmlformats.org/officeDocument/2006/relationships" xmlns:p="http://schemas.openxmlformats.org/presentationml/2006/main">
  <p:tag name="TIMING" val="|0.2"/>
</p:tagLst>
</file>

<file path=ppt/tags/tag5.xml><?xml version="1.0" encoding="utf-8"?>
<p:tagLst xmlns:a="http://schemas.openxmlformats.org/drawingml/2006/main" xmlns:r="http://schemas.openxmlformats.org/officeDocument/2006/relationships" xmlns:p="http://schemas.openxmlformats.org/presentationml/2006/main">
  <p:tag name="TIMING" val="|0.3"/>
</p:tagLst>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1553</TotalTime>
  <Words>2673</Words>
  <Application>Microsoft Office PowerPoint</Application>
  <PresentationFormat>Widescreen</PresentationFormat>
  <Paragraphs>698</Paragraphs>
  <Slides>110</Slides>
  <Notes>68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110</vt:i4>
      </vt:variant>
    </vt:vector>
  </HeadingPairs>
  <TitlesOfParts>
    <vt:vector size="114" baseType="lpstr">
      <vt:lpstr>Arial</vt:lpstr>
      <vt:lpstr>Calibri</vt:lpstr>
      <vt:lpstr>Helvetica Light</vt:lpstr>
      <vt:lpstr>Office Theme</vt:lpstr>
      <vt:lpstr>Treinamento Visualização  de Dados em D3</vt:lpstr>
      <vt:lpstr>Apresentação do Curso</vt:lpstr>
      <vt:lpstr>Who am I?</vt:lpstr>
      <vt:lpstr>Visualização de Dados com D3.js</vt:lpstr>
      <vt:lpstr>Bibliografia</vt:lpstr>
      <vt:lpstr>Aula de Hoje</vt:lpstr>
      <vt:lpstr>Introdução a Visualização de Dados</vt:lpstr>
      <vt:lpstr>O que é  Visualização de Dados?</vt:lpstr>
      <vt:lpstr>Visualização de Dados</vt:lpstr>
      <vt:lpstr>Visualização de Dados</vt:lpstr>
      <vt:lpstr>Há Muito Tempo!</vt:lpstr>
      <vt:lpstr>Há Muito Tempo!</vt:lpstr>
      <vt:lpstr>Visualização de Dados em Toda Parte</vt:lpstr>
      <vt:lpstr>Visualização de Dados</vt:lpstr>
      <vt:lpstr>Quarteto de Anscomb</vt:lpstr>
      <vt:lpstr>Quarteto de Anscomb</vt:lpstr>
      <vt:lpstr>Same States Different Graphs</vt:lpstr>
      <vt:lpstr>Visualização de Dados</vt:lpstr>
      <vt:lpstr>PowerPoint Presentation</vt:lpstr>
      <vt:lpstr>PowerPoint Presentation</vt:lpstr>
      <vt:lpstr>PowerPoint Presentation</vt:lpstr>
      <vt:lpstr>PowerPoint Presentation</vt:lpstr>
      <vt:lpstr>PowerPoint Presentation</vt:lpstr>
      <vt:lpstr>PowerPoint Presentation</vt:lpstr>
      <vt:lpstr>Usos da Visualação de Dados</vt:lpstr>
      <vt:lpstr>Usos da Visualação de Dados</vt:lpstr>
      <vt:lpstr>Usos da Visualação de Dados</vt:lpstr>
      <vt:lpstr>Por que Aprender  Visualização de Dados?</vt:lpstr>
      <vt:lpstr>PowerPoint Presentation</vt:lpstr>
      <vt:lpstr>Análise de Dados</vt:lpstr>
      <vt:lpstr>Visualização de Dados para Data Science</vt:lpstr>
      <vt:lpstr>PowerPoint Presentation</vt:lpstr>
      <vt:lpstr>Exemplos de Sistema de Visualização de Dados</vt:lpstr>
      <vt:lpstr>PowerPoint Presentation</vt:lpstr>
      <vt:lpstr>Projetos da Disciplina de Visualização de Dados</vt:lpstr>
      <vt:lpstr>Processo de Visualização Interativa de Dados</vt:lpstr>
      <vt:lpstr>Processo de Visualização Interativa de Dados</vt:lpstr>
      <vt:lpstr>Processo de Visualização Interativa de Dados</vt:lpstr>
      <vt:lpstr>Processo de Visualização Interativa de Dados</vt:lpstr>
      <vt:lpstr>Processo de Visualização Interativa de Dados</vt:lpstr>
      <vt:lpstr>Processo de Visualização Interativa de Dados</vt:lpstr>
      <vt:lpstr>Mas.... por quê?</vt:lpstr>
      <vt:lpstr>Processo de Visualização Interativa de Dados</vt:lpstr>
      <vt:lpstr>Processo de Visualização Interativa de Dados</vt:lpstr>
      <vt:lpstr>Processo de Visualização Interativa de Dados</vt:lpstr>
      <vt:lpstr>“Visual Pop-Out”</vt:lpstr>
      <vt:lpstr>“Visual Pop-Out”</vt:lpstr>
      <vt:lpstr>Processo de Visualização Interativa de Dados</vt:lpstr>
      <vt:lpstr>Resumo</vt:lpstr>
      <vt:lpstr>Materiais Adicionais</vt:lpstr>
      <vt:lpstr>Revisão de Tecnologias Web</vt:lpstr>
      <vt:lpstr>Tecnologias</vt:lpstr>
      <vt:lpstr>Tecnologias</vt:lpstr>
      <vt:lpstr>HyperText Markup Language (HTML)</vt:lpstr>
      <vt:lpstr>HTML</vt:lpstr>
      <vt:lpstr>HTML – Common Attributes</vt:lpstr>
      <vt:lpstr>DOM</vt:lpstr>
      <vt:lpstr>HTML Boilerplate</vt:lpstr>
      <vt:lpstr> Cascading Style Sheets (CSS)</vt:lpstr>
      <vt:lpstr>CSS</vt:lpstr>
      <vt:lpstr>CSS – Declaração Externa</vt:lpstr>
      <vt:lpstr>CSS – Declaração Interna</vt:lpstr>
      <vt:lpstr>CSS - Seletores</vt:lpstr>
      <vt:lpstr>CSS - Seletores</vt:lpstr>
      <vt:lpstr>CSS – Seletores de Relação</vt:lpstr>
      <vt:lpstr>Scalable Vector Graphics (SVG)</vt:lpstr>
      <vt:lpstr>Scalable Vector Graphics (SVG)</vt:lpstr>
      <vt:lpstr>Scalable Vector Graphics (SVG)</vt:lpstr>
      <vt:lpstr>SVG Sistema de Coordenadas</vt:lpstr>
      <vt:lpstr>Scalable Vector Graphics (SVG)</vt:lpstr>
      <vt:lpstr>Círculo</vt:lpstr>
      <vt:lpstr>Elipse</vt:lpstr>
      <vt:lpstr>Retângulo</vt:lpstr>
      <vt:lpstr>Linhas</vt:lpstr>
      <vt:lpstr>Texto</vt:lpstr>
      <vt:lpstr>Caminhos</vt:lpstr>
      <vt:lpstr>Ordenação</vt:lpstr>
      <vt:lpstr>Grupos em SVG</vt:lpstr>
      <vt:lpstr>Grupos em SVG</vt:lpstr>
      <vt:lpstr>Transformações em SVG</vt:lpstr>
      <vt:lpstr>Grupos em SVG</vt:lpstr>
      <vt:lpstr>SVG - Grupos</vt:lpstr>
      <vt:lpstr>Exercícios SVG</vt:lpstr>
      <vt:lpstr> Como você desenharia esta figura?</vt:lpstr>
      <vt:lpstr>Javascript</vt:lpstr>
      <vt:lpstr>Variáveis</vt:lpstr>
      <vt:lpstr>Console</vt:lpstr>
      <vt:lpstr>Tipos Compostos</vt:lpstr>
      <vt:lpstr>Funções</vt:lpstr>
      <vt:lpstr>Funções Anônimas</vt:lpstr>
      <vt:lpstr>Classes</vt:lpstr>
      <vt:lpstr>Introdução à Biblioteca D3</vt:lpstr>
      <vt:lpstr>D3.js</vt:lpstr>
      <vt:lpstr>Primeiros passos</vt:lpstr>
      <vt:lpstr>Manipulando DOM com D3.js</vt:lpstr>
      <vt:lpstr>d3-selection</vt:lpstr>
      <vt:lpstr>Exemplo</vt:lpstr>
      <vt:lpstr>Anexando dados</vt:lpstr>
      <vt:lpstr>selection.data()</vt:lpstr>
      <vt:lpstr>Exemplo</vt:lpstr>
      <vt:lpstr>Arrow functions</vt:lpstr>
      <vt:lpstr>enter selection</vt:lpstr>
      <vt:lpstr>Enter Selection</vt:lpstr>
      <vt:lpstr>Exemplo</vt:lpstr>
      <vt:lpstr>Exemplo</vt:lpstr>
      <vt:lpstr>Exemplo</vt:lpstr>
      <vt:lpstr>Exemplo</vt:lpstr>
      <vt:lpstr>Exemplo</vt:lpstr>
      <vt:lpstr>D3 – Exercício</vt:lpstr>
      <vt:lpstr>D3 – Exercício</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Visualização de Dados</dc:title>
  <dc:creator>Nivan Ferreira</dc:creator>
  <cp:lastModifiedBy>Nivan Ferreira</cp:lastModifiedBy>
  <cp:revision>84</cp:revision>
  <dcterms:modified xsi:type="dcterms:W3CDTF">2017-10-27T17:36:26Z</dcterms:modified>
</cp:coreProperties>
</file>